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62650" y="1657114"/>
            <a:ext cx="9144000" cy="4205844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SM-A307FN</dc:creator>
  <dcterms:created xsi:type="dcterms:W3CDTF">2015-05-12T05:30:45Z</dcterms:created>
  <dcterms:modified xsi:type="dcterms:W3CDTF">2020-04-17T15:04:40Z</dcterms:modified>
</cp:coreProperties>
</file>