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tableStyles" Target="tableStyle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59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59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2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881889" y="0"/>
            <a:ext cx="5380221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82526"/>
            <a:ext cx="9143999" cy="6492948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M5 mini</dc:creator>
  <dcterms:created xsi:type="dcterms:W3CDTF">2015-05-12T07:30:45Z</dcterms:created>
  <dcterms:modified xsi:type="dcterms:W3CDTF">2020-04-18T21:14:29Z</dcterms:modified>
</cp:coreProperties>
</file>