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00480" y="0"/>
            <a:ext cx="4543039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78051" y="0"/>
            <a:ext cx="7587898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6198" y="0"/>
            <a:ext cx="8731603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62867" y="0"/>
            <a:ext cx="7418266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CA7</dc:creator>
  <dcterms:created xsi:type="dcterms:W3CDTF">2015-05-12T07:30:45Z</dcterms:created>
  <dcterms:modified xsi:type="dcterms:W3CDTF">2020-04-18T21:23:16Z</dcterms:modified>
</cp:coreProperties>
</file>