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tableStyles" Target="tableStyles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3137362" y="0"/>
            <a:ext cx="2869275" cy="6858000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3845298" y="0"/>
            <a:ext cx="1453403" cy="685800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CPH1909</dc:creator>
  <dcterms:created xsi:type="dcterms:W3CDTF">2015-05-12T07:30:45Z</dcterms:created>
  <dcterms:modified xsi:type="dcterms:W3CDTF">2020-04-19T14:37:39Z</dcterms:modified>
</cp:coreProperties>
</file>