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5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6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7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8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5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26078"/>
            <a:ext cx="9144000" cy="4205844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SM-A307FN</dc:creator>
  <dcterms:created xsi:type="dcterms:W3CDTF">2015-05-12T03:30:45Z</dcterms:created>
  <dcterms:modified xsi:type="dcterms:W3CDTF">2020-04-19T17:07:58Z</dcterms:modified>
</cp:coreProperties>
</file>