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28402" y="0"/>
            <a:ext cx="568719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48591" y="0"/>
            <a:ext cx="524681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14220" y="0"/>
            <a:ext cx="4715559" cy="6857999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30930" y="0"/>
            <a:ext cx="4882139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SM-J410F</dc:creator>
  <dcterms:created xsi:type="dcterms:W3CDTF">2015-05-12T07:30:45Z</dcterms:created>
  <dcterms:modified xsi:type="dcterms:W3CDTF">2020-04-20T05:50:05Z</dcterms:modified>
</cp:coreProperties>
</file>