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sz="610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Achonwa-Njemanze </a:t>
            </a:r>
            <a:r>
              <a:rPr altLang="zh-CN" lang="en-US"/>
              <a:t>Joshua 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9</a:t>
            </a:r>
            <a:r>
              <a:rPr altLang="zh-CN" lang="en-US"/>
              <a:t>/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0</a:t>
            </a:r>
            <a:r>
              <a:rPr altLang="zh-CN" lang="en-US"/>
              <a:t>1</a:t>
            </a:r>
            <a:endParaRPr altLang="zh-CN" lang="en-US"/>
          </a:p>
          <a:p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engineering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284551" y="0"/>
            <a:ext cx="6574898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X624B</dc:creator>
  <dcterms:created xsi:type="dcterms:W3CDTF">2015-05-12T07:30:45Z</dcterms:created>
  <dcterms:modified xsi:type="dcterms:W3CDTF">2020-04-19T15:23:55Z</dcterms:modified>
</cp:coreProperties>
</file>