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21746" y="0"/>
            <a:ext cx="5500508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30200" y="1632580"/>
            <a:ext cx="8483600" cy="359283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2015-05-12T07:30:45Z</dcterms:created>
  <dcterms:modified xsi:type="dcterms:W3CDTF">2020-04-20T17:14:52Z</dcterms:modified>
</cp:coreProperties>
</file>