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87295" y="0"/>
            <a:ext cx="7569410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360978" y="0"/>
            <a:ext cx="6422043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2015-05-12T07:30:45Z</dcterms:created>
  <dcterms:modified xsi:type="dcterms:W3CDTF">2020-04-20T17:14:10Z</dcterms:modified>
</cp:coreProperties>
</file>