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32896" y="0"/>
            <a:ext cx="4478208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759637" y="0"/>
            <a:ext cx="162472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2015-05-12T07:30:45Z</dcterms:created>
  <dcterms:modified xsi:type="dcterms:W3CDTF">2020-04-20T17:53:23Z</dcterms:modified>
</cp:coreProperties>
</file>