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tableStyles" Target="tableStyle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00250" y="0"/>
            <a:ext cx="5143500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00250" y="0"/>
            <a:ext cx="5143500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00250" y="0"/>
            <a:ext cx="5143500" cy="6858000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00250" y="0"/>
            <a:ext cx="5143500" cy="6858000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00250" y="0"/>
            <a:ext cx="5143500" cy="6858000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00250" y="0"/>
            <a:ext cx="5143500" cy="6858000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00250" y="0"/>
            <a:ext cx="5143500" cy="6858000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00250" y="0"/>
            <a:ext cx="5143500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LC6a</dc:creator>
  <dcterms:created xsi:type="dcterms:W3CDTF">2015-05-12T07:30:45Z</dcterms:created>
  <dcterms:modified xsi:type="dcterms:W3CDTF">2020-04-20T19:44:38Z</dcterms:modified>
</cp:coreProperties>
</file>