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3D5-6D33-4483-AB4D-3F74CEB5F6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4D0D-7797-45CC-8EC6-C3CD6B70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3D5-6D33-4483-AB4D-3F74CEB5F6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4D0D-7797-45CC-8EC6-C3CD6B70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2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3D5-6D33-4483-AB4D-3F74CEB5F6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4D0D-7797-45CC-8EC6-C3CD6B70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2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3D5-6D33-4483-AB4D-3F74CEB5F6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4D0D-7797-45CC-8EC6-C3CD6B70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7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3D5-6D33-4483-AB4D-3F74CEB5F6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4D0D-7797-45CC-8EC6-C3CD6B70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5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3D5-6D33-4483-AB4D-3F74CEB5F6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4D0D-7797-45CC-8EC6-C3CD6B70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4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3D5-6D33-4483-AB4D-3F74CEB5F6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4D0D-7797-45CC-8EC6-C3CD6B70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9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3D5-6D33-4483-AB4D-3F74CEB5F6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4D0D-7797-45CC-8EC6-C3CD6B70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1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3D5-6D33-4483-AB4D-3F74CEB5F6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4D0D-7797-45CC-8EC6-C3CD6B70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8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3D5-6D33-4483-AB4D-3F74CEB5F6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4D0D-7797-45CC-8EC6-C3CD6B70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0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B23D5-6D33-4483-AB4D-3F74CEB5F6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4D0D-7797-45CC-8EC6-C3CD6B70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06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B23D5-6D33-4483-AB4D-3F74CEB5F659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04D0D-7797-45CC-8EC6-C3CD6B70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3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7" y="0"/>
            <a:ext cx="970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1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4" y="0"/>
            <a:ext cx="10082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13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Temitayo Ojo</dc:creator>
  <cp:lastModifiedBy>Temitayo Ojo</cp:lastModifiedBy>
  <cp:revision>1</cp:revision>
  <dcterms:created xsi:type="dcterms:W3CDTF">2020-04-20T20:29:36Z</dcterms:created>
  <dcterms:modified xsi:type="dcterms:W3CDTF">2020-04-20T20:29:58Z</dcterms:modified>
</cp:coreProperties>
</file>