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60" r:id="rId1"/>
  </p:sldMasterIdLst>
  <p:notesMasterIdLst>
    <p:notesMasterId r:id="rId2"/>
  </p:notesMasterIdLst>
  <p:sldIdLst>
    <p:sldId id="260" r:id="rId3"/>
    <p:sldId id="261" r:id="rId4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tableStyles" Target="tableStyles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3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4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5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6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7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5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0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6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1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2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6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7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0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1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2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7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8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9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4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5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6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altLang="zh-CN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altLang="zh-CN" lang="en-US"/>
          </a:p>
        </p:txBody>
      </p:sp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0" y="1326078"/>
            <a:ext cx="9144000" cy="4205844"/>
          </a:xfrm>
          <a:prstGeom prst="rect"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GB"/>
          </a:p>
        </p:txBody>
      </p:sp>
      <p:sp>
        <p:nvSpPr>
          <p:cNvPr id="1048589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-685800" y="1499116"/>
            <a:ext cx="9144000" cy="4205844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SM-A307FN</dc:creator>
  <dcterms:created xsi:type="dcterms:W3CDTF">2015-05-12T05:30:45Z</dcterms:created>
  <dcterms:modified xsi:type="dcterms:W3CDTF">2020-04-20T20:53:43Z</dcterms:modified>
</cp:coreProperties>
</file>