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7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EF40-806C-4D8B-BEFF-5265562DC19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5000-C767-4C5A-B2CC-A9F1B582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204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Ajibade Oluwaseyi</a:t>
            </a:r>
          </a:p>
          <a:p>
            <a:pPr algn="l"/>
            <a:r>
              <a:rPr lang="en-GB" dirty="0" smtClean="0"/>
              <a:t>18/SCI01/011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873" y="3212512"/>
            <a:ext cx="45719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" y="-1555750"/>
            <a:ext cx="11218333" cy="8413750"/>
          </a:xfrm>
        </p:spPr>
      </p:pic>
    </p:spTree>
    <p:extLst>
      <p:ext uri="{BB962C8B-B14F-4D97-AF65-F5344CB8AC3E}">
        <p14:creationId xmlns:p14="http://schemas.microsoft.com/office/powerpoint/2010/main" val="13890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1353798" y="1690688"/>
            <a:ext cx="94014" cy="1349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2757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11353798" y="1690688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1" y="-925513"/>
            <a:ext cx="10378017" cy="7783513"/>
          </a:xfrm>
        </p:spPr>
      </p:pic>
    </p:spTree>
    <p:extLst>
      <p:ext uri="{BB962C8B-B14F-4D97-AF65-F5344CB8AC3E}">
        <p14:creationId xmlns:p14="http://schemas.microsoft.com/office/powerpoint/2010/main" val="256453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Maths 204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204</dc:title>
  <dc:creator>earth</dc:creator>
  <cp:lastModifiedBy>earth</cp:lastModifiedBy>
  <cp:revision>1</cp:revision>
  <dcterms:created xsi:type="dcterms:W3CDTF">2020-04-22T09:42:25Z</dcterms:created>
  <dcterms:modified xsi:type="dcterms:W3CDTF">2020-04-22T09:43:18Z</dcterms:modified>
</cp:coreProperties>
</file>