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E7D4-7804-4B8D-A838-15CD2C7108ED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20A2-B4A1-4378-8110-7C5A6997E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585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E7D4-7804-4B8D-A838-15CD2C7108ED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20A2-B4A1-4378-8110-7C5A6997E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436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E7D4-7804-4B8D-A838-15CD2C7108ED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20A2-B4A1-4378-8110-7C5A6997E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579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E7D4-7804-4B8D-A838-15CD2C7108ED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20A2-B4A1-4378-8110-7C5A6997E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64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E7D4-7804-4B8D-A838-15CD2C7108ED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20A2-B4A1-4378-8110-7C5A6997E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39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E7D4-7804-4B8D-A838-15CD2C7108ED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20A2-B4A1-4378-8110-7C5A6997E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551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E7D4-7804-4B8D-A838-15CD2C7108ED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20A2-B4A1-4378-8110-7C5A6997E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866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E7D4-7804-4B8D-A838-15CD2C7108ED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20A2-B4A1-4378-8110-7C5A6997E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216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E7D4-7804-4B8D-A838-15CD2C7108ED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20A2-B4A1-4378-8110-7C5A6997E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756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E7D4-7804-4B8D-A838-15CD2C7108ED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20A2-B4A1-4378-8110-7C5A6997E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276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E7D4-7804-4B8D-A838-15CD2C7108ED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20A2-B4A1-4378-8110-7C5A6997E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977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4E7D4-7804-4B8D-A838-15CD2C7108ED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C20A2-B4A1-4378-8110-7C5A6997E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04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49732" y="-1873334"/>
            <a:ext cx="9144000" cy="1136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625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43204" y="-1408412"/>
            <a:ext cx="5801784" cy="10819411"/>
          </a:xfrm>
        </p:spPr>
      </p:pic>
    </p:spTree>
    <p:extLst>
      <p:ext uri="{BB962C8B-B14F-4D97-AF65-F5344CB8AC3E}">
        <p14:creationId xmlns:p14="http://schemas.microsoft.com/office/powerpoint/2010/main" val="3605848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88731" y="303603"/>
            <a:ext cx="5801784" cy="7250391"/>
          </a:xfrm>
        </p:spPr>
      </p:pic>
    </p:spTree>
    <p:extLst>
      <p:ext uri="{BB962C8B-B14F-4D97-AF65-F5344CB8AC3E}">
        <p14:creationId xmlns:p14="http://schemas.microsoft.com/office/powerpoint/2010/main" val="38712533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Temitayo Ojo</dc:creator>
  <cp:lastModifiedBy>Temitayo Ojo</cp:lastModifiedBy>
  <cp:revision>1</cp:revision>
  <dcterms:created xsi:type="dcterms:W3CDTF">2020-04-23T13:07:26Z</dcterms:created>
  <dcterms:modified xsi:type="dcterms:W3CDTF">2020-04-23T13:07:59Z</dcterms:modified>
</cp:coreProperties>
</file>