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  <p:sldId id="259" r:id="rId5"/>
    <p:sldId id="260" r:id="rId6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tableStyles" Target="tableStyles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5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6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0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1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3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0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2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270874" y="0"/>
            <a:ext cx="4602252" cy="6858000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238719" y="0"/>
            <a:ext cx="4666561" cy="6858000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322285" y="0"/>
            <a:ext cx="4499429" cy="6858000"/>
          </a:xfrm>
          <a:prstGeom prst="rect"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6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008518" y="0"/>
            <a:ext cx="5126964" cy="685800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Moto E (4)</dc:creator>
  <dcterms:created xsi:type="dcterms:W3CDTF">2015-05-12T07:30:45Z</dcterms:created>
  <dcterms:modified xsi:type="dcterms:W3CDTF">2020-04-23T21:41:54Z</dcterms:modified>
</cp:coreProperties>
</file>