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33441" y="0"/>
            <a:ext cx="4477118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18563" y="0"/>
            <a:ext cx="4306874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60336" y="0"/>
            <a:ext cx="4223328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84924" y="0"/>
            <a:ext cx="4174151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43394" y="0"/>
            <a:ext cx="7657211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Moto E (4)</dc:creator>
  <dcterms:created xsi:type="dcterms:W3CDTF">2015-05-12T07:30:45Z</dcterms:created>
  <dcterms:modified xsi:type="dcterms:W3CDTF">2020-04-23T21:49:55Z</dcterms:modified>
</cp:coreProperties>
</file>