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25826" y="0"/>
            <a:ext cx="4492348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99351" y="0"/>
            <a:ext cx="3945297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863660"/>
            <a:ext cx="9144000" cy="513067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Moto E (4)</dc:creator>
  <dcterms:created xsi:type="dcterms:W3CDTF">2015-05-12T07:30:45Z</dcterms:created>
  <dcterms:modified xsi:type="dcterms:W3CDTF">2020-04-23T21:56:31Z</dcterms:modified>
</cp:coreProperties>
</file>