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01473" y="0"/>
            <a:ext cx="5341053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66286" y="0"/>
            <a:ext cx="5611427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SM-A505F</dc:creator>
  <dcterms:created xsi:type="dcterms:W3CDTF">2015-05-12T07:30:45Z</dcterms:created>
  <dcterms:modified xsi:type="dcterms:W3CDTF">2020-04-24T16:13:34Z</dcterms:modified>
</cp:coreProperties>
</file>