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1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44E-5803-4B1D-AB94-CF890C85604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AD0-E7DD-48C6-A7D8-39694F11B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44E-5803-4B1D-AB94-CF890C85604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AD0-E7DD-48C6-A7D8-39694F11B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44E-5803-4B1D-AB94-CF890C85604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AD0-E7DD-48C6-A7D8-39694F11B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44E-5803-4B1D-AB94-CF890C85604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AD0-E7DD-48C6-A7D8-39694F11B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44E-5803-4B1D-AB94-CF890C85604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AD0-E7DD-48C6-A7D8-39694F11B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44E-5803-4B1D-AB94-CF890C85604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AD0-E7DD-48C6-A7D8-39694F11B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44E-5803-4B1D-AB94-CF890C85604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AD0-E7DD-48C6-A7D8-39694F11B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44E-5803-4B1D-AB94-CF890C85604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AD0-E7DD-48C6-A7D8-39694F11B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44E-5803-4B1D-AB94-CF890C85604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AD0-E7DD-48C6-A7D8-39694F11B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44E-5803-4B1D-AB94-CF890C85604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AD0-E7DD-48C6-A7D8-39694F11B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44E-5803-4B1D-AB94-CF890C85604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AD0-E7DD-48C6-A7D8-39694F11B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9644E-5803-4B1D-AB94-CF890C85604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6AD0-E7DD-48C6-A7D8-39694F11BD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0200424_195626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5800" y="0"/>
            <a:ext cx="9829800" cy="846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424_195636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8458200" cy="838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</cp:revision>
  <dcterms:created xsi:type="dcterms:W3CDTF">2020-04-24T22:31:43Z</dcterms:created>
  <dcterms:modified xsi:type="dcterms:W3CDTF">2020-04-24T22:34:34Z</dcterms:modified>
</cp:coreProperties>
</file>