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8" r:id="rId3"/>
    <p:sldId id="259" r:id="rId4"/>
    <p:sldId id="260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16260" y="0"/>
            <a:ext cx="4911480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0849" y="0"/>
            <a:ext cx="5362301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98628" y="0"/>
            <a:ext cx="4746744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Moto E (4)</dc:creator>
  <dcterms:created xsi:type="dcterms:W3CDTF">2015-05-12T07:30:45Z</dcterms:created>
  <dcterms:modified xsi:type="dcterms:W3CDTF">2020-04-25T01:17:05Z</dcterms:modified>
</cp:coreProperties>
</file>