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74841" y="0"/>
            <a:ext cx="479431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51096" y="0"/>
            <a:ext cx="444180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2020-04-25T01:37:12Z</dcterms:modified>
</cp:coreProperties>
</file>