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84671" y="0"/>
            <a:ext cx="4374657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21326" y="0"/>
            <a:ext cx="730134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2020-04-25T01:49:09Z</dcterms:modified>
</cp:coreProperties>
</file>