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w</a:t>
            </a:r>
            <a:r>
              <a:rPr altLang="zh-CN" lang="en-US"/>
              <a:t>a-Njemanze </a:t>
            </a:r>
            <a:r>
              <a:rPr altLang="zh-CN" lang="en-US"/>
              <a:t>Joshua 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eum </a:t>
            </a:r>
            <a:r>
              <a:rPr altLang="zh-CN" lang="en-US"/>
              <a:t>engineering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365223"/>
            <a:ext cx="9144000" cy="6127553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14431"/>
            <a:ext cx="9144000" cy="6629138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2020-04-25T10:03:23Z</dcterms:modified>
</cp:coreProperties>
</file>