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0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8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7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62F44-EF6C-4D6B-BB82-29C79FB7FC2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B56E-369F-47E5-8AE9-D0A2483A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" y="0"/>
            <a:ext cx="8109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34" y="522514"/>
            <a:ext cx="7761858" cy="5654449"/>
          </a:xfrm>
        </p:spPr>
      </p:pic>
    </p:spTree>
    <p:extLst>
      <p:ext uri="{BB962C8B-B14F-4D97-AF65-F5344CB8AC3E}">
        <p14:creationId xmlns:p14="http://schemas.microsoft.com/office/powerpoint/2010/main" val="90629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5" y="629392"/>
            <a:ext cx="7892487" cy="5547571"/>
          </a:xfrm>
        </p:spPr>
      </p:pic>
    </p:spTree>
    <p:extLst>
      <p:ext uri="{BB962C8B-B14F-4D97-AF65-F5344CB8AC3E}">
        <p14:creationId xmlns:p14="http://schemas.microsoft.com/office/powerpoint/2010/main" val="1015553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Temitayo Ojo</dc:creator>
  <cp:lastModifiedBy>Temitayo Ojo</cp:lastModifiedBy>
  <cp:revision>2</cp:revision>
  <dcterms:created xsi:type="dcterms:W3CDTF">2020-04-27T08:54:17Z</dcterms:created>
  <dcterms:modified xsi:type="dcterms:W3CDTF">2020-04-27T09:03:11Z</dcterms:modified>
</cp:coreProperties>
</file>