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84" r:id="rId1"/>
  </p:sldMasterIdLst>
  <p:notesMasterIdLst>
    <p:notesMasterId r:id="rId2"/>
  </p:notesMasterIdLst>
  <p:sldIdLst>
    <p:sldId id="262" r:id="rId3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tableStyles" Target="tableStyle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93351" y="0"/>
            <a:ext cx="5157298" cy="6857999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SM-A505F</dc:creator>
  <dcterms:created xsi:type="dcterms:W3CDTF">2015-05-12T07:30:45Z</dcterms:created>
  <dcterms:modified xsi:type="dcterms:W3CDTF">2020-04-27T09:13:14Z</dcterms:modified>
</cp:coreProperties>
</file>