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9B04-9292-476A-B9CD-0999B38104A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3C70-B5A9-4B51-8436-4023BED06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6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9B04-9292-476A-B9CD-0999B38104A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3C70-B5A9-4B51-8436-4023BED06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00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9B04-9292-476A-B9CD-0999B38104A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3C70-B5A9-4B51-8436-4023BED06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97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9B04-9292-476A-B9CD-0999B38104A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3C70-B5A9-4B51-8436-4023BED06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69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9B04-9292-476A-B9CD-0999B38104A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3C70-B5A9-4B51-8436-4023BED06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2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9B04-9292-476A-B9CD-0999B38104A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3C70-B5A9-4B51-8436-4023BED06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34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9B04-9292-476A-B9CD-0999B38104A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3C70-B5A9-4B51-8436-4023BED06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95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9B04-9292-476A-B9CD-0999B38104A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3C70-B5A9-4B51-8436-4023BED06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6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9B04-9292-476A-B9CD-0999B38104A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3C70-B5A9-4B51-8436-4023BED06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95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9B04-9292-476A-B9CD-0999B38104A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3C70-B5A9-4B51-8436-4023BED06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05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9B04-9292-476A-B9CD-0999B38104A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3C70-B5A9-4B51-8436-4023BED06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53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A9B04-9292-476A-B9CD-0999B38104A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73C70-B5A9-4B51-8436-4023BED06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3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93924" y="1122363"/>
            <a:ext cx="4374076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0"/>
            <a:ext cx="10022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24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5125"/>
            <a:ext cx="10224655" cy="5811838"/>
          </a:xfrm>
        </p:spPr>
      </p:pic>
    </p:spTree>
    <p:extLst>
      <p:ext uri="{BB962C8B-B14F-4D97-AF65-F5344CB8AC3E}">
        <p14:creationId xmlns:p14="http://schemas.microsoft.com/office/powerpoint/2010/main" val="4194206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7" y="142504"/>
            <a:ext cx="11815948" cy="6034459"/>
          </a:xfrm>
        </p:spPr>
      </p:pic>
    </p:spTree>
    <p:extLst>
      <p:ext uri="{BB962C8B-B14F-4D97-AF65-F5344CB8AC3E}">
        <p14:creationId xmlns:p14="http://schemas.microsoft.com/office/powerpoint/2010/main" val="2236583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268"/>
            <a:ext cx="11245931" cy="5535695"/>
          </a:xfrm>
        </p:spPr>
      </p:pic>
    </p:spTree>
    <p:extLst>
      <p:ext uri="{BB962C8B-B14F-4D97-AF65-F5344CB8AC3E}">
        <p14:creationId xmlns:p14="http://schemas.microsoft.com/office/powerpoint/2010/main" val="3589841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1" y="0"/>
            <a:ext cx="11471563" cy="6176963"/>
          </a:xfrm>
        </p:spPr>
      </p:pic>
    </p:spTree>
    <p:extLst>
      <p:ext uri="{BB962C8B-B14F-4D97-AF65-F5344CB8AC3E}">
        <p14:creationId xmlns:p14="http://schemas.microsoft.com/office/powerpoint/2010/main" val="2688626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74" y="665018"/>
            <a:ext cx="9203377" cy="5511945"/>
          </a:xfrm>
        </p:spPr>
      </p:pic>
    </p:spTree>
    <p:extLst>
      <p:ext uri="{BB962C8B-B14F-4D97-AF65-F5344CB8AC3E}">
        <p14:creationId xmlns:p14="http://schemas.microsoft.com/office/powerpoint/2010/main" val="3480918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Temitayo Ojo</dc:creator>
  <cp:lastModifiedBy>Temitayo Ojo</cp:lastModifiedBy>
  <cp:revision>5</cp:revision>
  <dcterms:created xsi:type="dcterms:W3CDTF">2020-04-27T19:29:19Z</dcterms:created>
  <dcterms:modified xsi:type="dcterms:W3CDTF">2020-04-27T21:40:55Z</dcterms:modified>
</cp:coreProperties>
</file>