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8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5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3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A9F9-056C-4400-AF43-E5319125941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0EC7-C420-44E6-8BCE-B23E4627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40">
            <a:off x="1524000" y="391886"/>
            <a:ext cx="9144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6669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Temitayo Ojo</dc:creator>
  <cp:lastModifiedBy>Temitayo Ojo</cp:lastModifiedBy>
  <cp:revision>1</cp:revision>
  <dcterms:created xsi:type="dcterms:W3CDTF">2020-04-29T14:26:39Z</dcterms:created>
  <dcterms:modified xsi:type="dcterms:W3CDTF">2020-04-29T14:27:06Z</dcterms:modified>
</cp:coreProperties>
</file>