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font" ContentType="application/x-fontdata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 saveSubsetFonts="1" embedTrueTypeFonts="1" autoCompressPictures="0">
  <p:sldMasterIdLst>
    <p:sldMasterId r:id="rId1" id="2147483648"/>
  </p:sldMasterIdLst>
  <p:sldIdLst>
    <p:sldId r:id="rId2" id="256"/>
    <p:sldId r:id="rId9" id="257"/>
    <p:sldId r:id="rId10" id="258"/>
    <p:sldId r:id="rId11" id="259"/>
  </p:sldIdLst>
  <p:sldSz cx="9144000" cy="6858000" type="screen4x3"/>
  <p:notesSz cx="6858000" cy="9144000"/>
  <p:embeddedFontLst>
    <p:embeddedFont>
      <p:font typeface="WPS Special 1"/>
      <p:regular r:id="rId8"/>
    </p:embeddedFont>
  </p:embeddedFontLst>
  <p:defaultTextStyle>
    <a:defPPr>
      <a:defRPr lang="en-US"/>
    </a:defPPr>
    <a:lvl1pPr algn="l" marL="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marL="457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marL="914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marL="1371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marL="18288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marL="22860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marL="27432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marL="32004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marL="3657600" defTabSz="457200" eaLnBrk="1" latinLnBrk="0" hangingPunct="1" rtl="fals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3" Type="http://schemas.openxmlformats.org/officeDocument/2006/relationships/printerSettings" Target="printerSettings/printerSettings1.bin" /><Relationship Id="rId4" Type="http://schemas.openxmlformats.org/officeDocument/2006/relationships/presProps" Target="presProps.xml" /><Relationship Id="rId5" Type="http://schemas.openxmlformats.org/officeDocument/2006/relationships/viewProps" Target="viewProps.xml" /><Relationship Id="rId6" Type="http://schemas.openxmlformats.org/officeDocument/2006/relationships/theme" Target="theme/theme1.xml" /><Relationship Id="rId7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2" Type="http://schemas.openxmlformats.org/officeDocument/2006/relationships/slide" Target="slides/slide1.xml" /><Relationship Id="rId8" Type="http://schemas.openxmlformats.org/officeDocument/2006/relationships/font" Target="fonts/WPS_Specail_1.fntdata" /><Relationship Id="rId9" Type="http://schemas.openxmlformats.org/officeDocument/2006/relationships/slide" Target="slides/slide2.xml" /><Relationship Id="rId10" Type="http://schemas.openxmlformats.org/officeDocument/2006/relationships/slide" Target="slides/slide3.xml" /><Relationship Id="rId11" Type="http://schemas.openxmlformats.org/officeDocument/2006/relationships/slide" Target="slides/slide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8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8102710.png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8102749.png"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/><Relationship Id="rIMGId2" Type="http://schemas.openxmlformats.org/officeDocument/2006/relationships/image" Target="../media/pic20042810283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/>
              <a:t>OPAFUNSO ESTHER OLUWASEUN</a:t>
            </a:r>
            <a:endParaRPr lang="en-US"/>
          </a:p>
          <a:p>
            <a:r>
              <a:rPr/>
              <a:t>CHM 102 ASSIGNMENT IN CARBOXYLIC ACID</a:t>
            </a:r>
            <a:endParaRPr/>
          </a:p>
          <a:p>
            <a:r>
              <a:rPr/>
              <a:t>19/MHS11/120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/>
              <a:t>COLLEGE:MHS</a:t>
            </a:r>
            <a:endParaRPr lang="en-US"/>
          </a:p>
        </p:txBody>
      </p:sp>
    </p:spTree>
    <p:extLst>
      <p:ext uri="{BB962C8B-B14F-4D97-AF65-F5344CB8AC3E}">
        <p14:creationId val="52387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/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/>
            </a:r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317432" y="-385762"/>
            <a:ext cx="4857750" cy="8126730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470"/>
            <a:ext cx="8229600" cy="5794693"/>
          </a:xfrm>
        </p:spPr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2597467" y="868680"/>
            <a:ext cx="4166235" cy="5254942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/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MGId2"/>
          <a:stretch>
            <a:fillRect/>
          </a:stretch>
        </p:blipFill>
        <p:spPr>
          <a:xfrm>
            <a:off x="1780222" y="-705802"/>
            <a:ext cx="5957887" cy="8121015"/>
          </a:xfrm>
          <a:prstGeom prst="rect">
            <a:avLst/>
          </a:prstGeom>
        </p:spPr>
      </p:pic>
    </p:spTree>
    <p:extLst>
      <p:ext uri="{BB962C8B-B14F-4D97-AF65-F5344CB8AC3E}">
        <p14:creationId val="186699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2012-04-11T11:10:54Z</dcterms:created>
  <dcterms:modified xsi:type="dcterms:W3CDTF">2012-04-11T11:11:22Z</dcterms:modified>
</cp:coreProperties>
</file>