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font" ContentType="application/x-fontdata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embedTrueTypeFonts="1" autoCompressPictures="0">
  <p:sldMasterIdLst>
    <p:sldMasterId r:id="rId1" id="2147483648"/>
  </p:sldMasterIdLst>
  <p:sldIdLst>
    <p:sldId r:id="rId2" id="256"/>
    <p:sldId r:id="rId9" id="257"/>
    <p:sldId r:id="rId10" id="258"/>
  </p:sldIdLst>
  <p:sldSz cx="9144000" cy="6858000" type="screen4x3"/>
  <p:notesSz cx="6858000" cy="9144000"/>
  <p:embeddedFontLst>
    <p:embeddedFont>
      <p:font typeface="WPS Special 1"/>
      <p:regular r:id="rId8"/>
    </p:embeddedFont>
  </p:embeddedFontLst>
  <p:defaultTextStyle>
    <a:defPPr>
      <a:defRPr lang="en-US"/>
    </a:defPPr>
    <a:lvl1pPr algn="l" marL="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3" Type="http://schemas.openxmlformats.org/officeDocument/2006/relationships/printerSettings" Target="printerSettings/printerSettings1.bin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8" Type="http://schemas.openxmlformats.org/officeDocument/2006/relationships/font" Target="fonts/WPS_Specail_1.fntdata" /><Relationship Id="rId9" Type="http://schemas.openxmlformats.org/officeDocument/2006/relationships/slide" Target="slides/slide2.xml" /><Relationship Id="rId10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5173921.png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517400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/>
              <a:t>OPAFUNSO ESTHER OLUWASEUN</a:t>
            </a:r>
            <a:endParaRPr lang="en-US"/>
          </a:p>
          <a:p>
            <a:r>
              <a:rPr/>
              <a:t>19/MHS11/120</a:t>
            </a:r>
            <a:endParaRPr/>
          </a:p>
          <a:p>
            <a:r>
              <a:rPr/>
              <a:t>CHM 102 ASSIGNMENT ON ETHERS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/>
              <a:t>COLLEGE MHS</a:t>
            </a:r>
            <a:endParaRPr lang="en-US"/>
          </a:p>
        </p:txBody>
      </p:sp>
    </p:spTree>
    <p:extLst>
      <p:ext uri="{BB962C8B-B14F-4D97-AF65-F5344CB8AC3E}">
        <p14:creationId val="52387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340167" y="548640"/>
            <a:ext cx="5543550" cy="812673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251710" y="-300037"/>
            <a:ext cx="4572000" cy="812673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2012-04-11T11:10:54Z</dcterms:created>
  <dcterms:modified xsi:type="dcterms:W3CDTF">2012-04-11T11:11:22Z</dcterms:modified>
</cp:coreProperties>
</file>