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N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C715A-9DA6-7A4E-897B-FE5C8BF93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BC525-8682-2F47-A6BE-7E7303B1B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F2E0D-86D9-E347-90BC-2CC08E479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A255-BBAC-D34F-949F-69ACC30B8387}" type="datetimeFigureOut">
              <a:rPr lang="en-NG" smtClean="0"/>
              <a:t>29/04/2020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7B195-D56B-B444-AFB4-270A513BD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6DFF6-D6DF-954D-AC68-525CA544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CA-970E-504B-BD3C-1317D9ECE29A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0686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2F72C-C374-0A45-88F2-3A7FA6F7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29D23D-D35D-AE46-8F80-9F1E5DB73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6988E-8E88-704F-A1A4-B8F1897D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A255-BBAC-D34F-949F-69ACC30B8387}" type="datetimeFigureOut">
              <a:rPr lang="en-NG" smtClean="0"/>
              <a:t>29/04/2020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85E91-CD89-D846-A205-6FBA76841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9ECA8-B656-7740-ADB2-3ED2452A7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CA-970E-504B-BD3C-1317D9ECE29A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47162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A6C96F-4D00-E34C-BA1E-9F15FC1518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C2E9F-B14A-1440-93AA-881D237B3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6A85F-B861-0A41-A914-BE416BC0D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A255-BBAC-D34F-949F-69ACC30B8387}" type="datetimeFigureOut">
              <a:rPr lang="en-NG" smtClean="0"/>
              <a:t>29/04/2020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1B1DD-9F2D-3847-9B52-9701F3A37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29310-55B6-9E4E-BEB3-2585F707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CA-970E-504B-BD3C-1317D9ECE29A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6787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25349-AAA9-D94F-938C-2233F5271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7D278-2C09-7149-A126-1CF72E43C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D7649-456C-3446-972A-07F73D87F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A255-BBAC-D34F-949F-69ACC30B8387}" type="datetimeFigureOut">
              <a:rPr lang="en-NG" smtClean="0"/>
              <a:t>29/04/2020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64F63-D6F1-3F43-871C-3BA5184C3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E4400-46CF-C74C-8A54-059F05F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CA-970E-504B-BD3C-1317D9ECE29A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39252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A5B56-B5BE-7E46-A5D1-A8B7165B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3004F-5262-644B-97C5-F0A31310D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DD7FB-1E49-384E-850C-C50D88A79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A255-BBAC-D34F-949F-69ACC30B8387}" type="datetimeFigureOut">
              <a:rPr lang="en-NG" smtClean="0"/>
              <a:t>29/04/2020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433D8-93FD-B34C-B325-F63FDFA04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53FCF-503F-C54A-B70D-E360534C1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CA-970E-504B-BD3C-1317D9ECE29A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12337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C0DB-8921-7D4B-B433-1CC9A977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D2271-AC4E-F744-BC21-F2DC17865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D96DC-461B-3747-8AC0-AD7EE9C84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F180E-0E12-A84F-BAA0-1CA64D627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A255-BBAC-D34F-949F-69ACC30B8387}" type="datetimeFigureOut">
              <a:rPr lang="en-NG" smtClean="0"/>
              <a:t>29/04/2020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803DF-CFB1-5D49-BA1E-3F98C4237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CAFEE-69D8-214A-9394-3BFDA6BE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CA-970E-504B-BD3C-1317D9ECE29A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27031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7766-070E-9F45-94C8-DDF5CA2D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CEECE-B09D-A347-A978-0B3E61115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2CDC6-C832-4C42-9C52-F663F3F9A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C965B2-E910-FD42-B712-06835098A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74708E-21F4-F147-954D-AEAD6C8DB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2ABF75-04C0-1F45-BE32-DB538116D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A255-BBAC-D34F-949F-69ACC30B8387}" type="datetimeFigureOut">
              <a:rPr lang="en-NG" smtClean="0"/>
              <a:t>29/04/2020</a:t>
            </a:fld>
            <a:endParaRPr lang="en-N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A493A9-9607-BD48-84D4-77AB8831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34BD3E-E72D-2D4B-800B-9952434D9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CA-970E-504B-BD3C-1317D9ECE29A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76459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25129-FB3C-6A45-A99C-C4C3BA98C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6A5806-0E7E-2445-A099-BA703DA6B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A255-BBAC-D34F-949F-69ACC30B8387}" type="datetimeFigureOut">
              <a:rPr lang="en-NG" smtClean="0"/>
              <a:t>29/04/2020</a:t>
            </a:fld>
            <a:endParaRPr lang="en-N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381FCD-7D1A-1644-BE31-5AA4C5B5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47A837-AB0B-8046-B99E-60894941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CA-970E-504B-BD3C-1317D9ECE29A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52480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CB128-6CE0-7D4C-9726-02A02D99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A255-BBAC-D34F-949F-69ACC30B8387}" type="datetimeFigureOut">
              <a:rPr lang="en-NG" smtClean="0"/>
              <a:t>29/04/2020</a:t>
            </a:fld>
            <a:endParaRPr lang="en-N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DDF63D-4565-ED4B-9893-845EF7475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7211F-9108-874A-9FD4-E28671818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CA-970E-504B-BD3C-1317D9ECE29A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06877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8339B-860D-A04F-881C-A7EB6A6C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051E0-DB4D-EF4F-881A-EC48177D0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2FE55-34D3-4A4F-A7FB-08D78D03A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B3B31-BC42-FC49-A87D-38C9F7E2F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A255-BBAC-D34F-949F-69ACC30B8387}" type="datetimeFigureOut">
              <a:rPr lang="en-NG" smtClean="0"/>
              <a:t>29/04/2020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D164D-9562-3946-BEBA-00F49266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E353F-1F03-714E-A4D4-32B99F14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CA-970E-504B-BD3C-1317D9ECE29A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82990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44B0A-B795-6E47-ABF6-66F2CD7B0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705FFE-C9F0-A34E-8F76-9B88ACD8BB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7A4DE-F8F4-AD47-8EAB-2A17CACFF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3F14C-323E-2145-BEB9-10649B5E2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A255-BBAC-D34F-949F-69ACC30B8387}" type="datetimeFigureOut">
              <a:rPr lang="en-NG" smtClean="0"/>
              <a:t>29/04/2020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A95B8-F6A7-5548-A1AB-90B672E9D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BD6E6-96EF-2247-96A6-F09DC1C4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CA-970E-504B-BD3C-1317D9ECE29A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42515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713FA8-90B0-4241-9B15-3443F68B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D6A30-CE9B-A84A-8073-235FE64C0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FD9E7-7038-684F-8A1C-975743B33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CA255-BBAC-D34F-949F-69ACC30B8387}" type="datetimeFigureOut">
              <a:rPr lang="en-NG" smtClean="0"/>
              <a:t>29/04/2020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B425B-C3C9-B347-B803-49AA89C5C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D6304-D008-8B4E-AB0C-846427933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41FCA-970E-504B-BD3C-1317D9ECE29A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8759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6BD52-0509-4545-A124-FD8D7E6912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443ED-D0FC-9140-BF33-D05C4D2A72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36DC735-6B4F-BE47-B270-787F8DD3D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9" y="309757"/>
            <a:ext cx="10965366" cy="654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6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D1DC9-0A2B-3545-AA63-D3FA3721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5DB4E5A-83A6-E94F-905B-81E448080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0" y="365125"/>
            <a:ext cx="11584879" cy="6728290"/>
          </a:xfrm>
        </p:spPr>
      </p:pic>
    </p:spTree>
    <p:extLst>
      <p:ext uri="{BB962C8B-B14F-4D97-AF65-F5344CB8AC3E}">
        <p14:creationId xmlns:p14="http://schemas.microsoft.com/office/powerpoint/2010/main" val="975439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FF695-A723-F94E-9943-CAA4D6B4C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800A4BA-4DF1-8146-81E3-5CCA48889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6" y="365125"/>
            <a:ext cx="11584878" cy="6492875"/>
          </a:xfrm>
        </p:spPr>
      </p:pic>
    </p:spTree>
    <p:extLst>
      <p:ext uri="{BB962C8B-B14F-4D97-AF65-F5344CB8AC3E}">
        <p14:creationId xmlns:p14="http://schemas.microsoft.com/office/powerpoint/2010/main" val="366832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42F7-CF49-1D42-B9DD-E73F0B64A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7ED45B3-3190-3540-9347-80D1BE952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0" y="-340732"/>
            <a:ext cx="11311309" cy="7198732"/>
          </a:xfrm>
        </p:spPr>
      </p:pic>
    </p:spTree>
    <p:extLst>
      <p:ext uri="{BB962C8B-B14F-4D97-AF65-F5344CB8AC3E}">
        <p14:creationId xmlns:p14="http://schemas.microsoft.com/office/powerpoint/2010/main" val="2444129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Munachiso nwolisa</dc:creator>
  <cp:lastModifiedBy>Munachiso nwolisa</cp:lastModifiedBy>
  <cp:revision>2</cp:revision>
  <dcterms:created xsi:type="dcterms:W3CDTF">2020-04-29T19:09:51Z</dcterms:created>
  <dcterms:modified xsi:type="dcterms:W3CDTF">2020-04-29T19:14:00Z</dcterms:modified>
</cp:coreProperties>
</file>