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presentationml.printerSettings"/>
  <Default Extension="font" ContentType="application/x-fontdata"/>
  <Default Extension="fntdata" ContentType="application/x-fontdata"/>
  <Default Extension="rels" ContentType="application/vnd.openxmlformats-package.relationships+xml"/>
  <Default Extension="xml" ContentType="application/xml"/>
  <Default Extension="jpeg" ContentType="image/jpeg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presProps.xml" ContentType="application/vnd.openxmlformats-officedocument.presentationml.pres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saveSubsetFonts="1" embedTrueTypeFonts="1" autoCompressPictures="0">
  <p:sldMasterIdLst>
    <p:sldMasterId r:id="rId1" id="2147483648"/>
  </p:sldMasterIdLst>
  <p:sldIdLst>
    <p:sldId r:id="rId2" id="256"/>
    <p:sldId r:id="rId9" id="257"/>
    <p:sldId r:id="rId10" id="258"/>
    <p:sldId r:id="rId11" id="259"/>
    <p:sldId r:id="rId12" id="260"/>
    <p:sldId r:id="rId13" id="261"/>
  </p:sldIdLst>
  <p:sldSz cx="9144000" cy="6858000" type="screen4x3"/>
  <p:notesSz cx="6858000" cy="9144000"/>
  <p:embeddedFontLst>
    <p:embeddedFont>
      <p:font typeface="WPS Special 1"/>
      <p:regular r:id="rId8"/>
    </p:embeddedFont>
  </p:embeddedFontLst>
  <p:defaultTextStyle>
    <a:defPPr>
      <a:defRPr lang="en-US"/>
    </a:defPPr>
    <a:lvl1pPr algn="l" marL="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marL="4572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marL="9144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marL="13716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marL="18288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marL="22860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marL="27432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marL="32004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marL="36576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3" Type="http://schemas.openxmlformats.org/officeDocument/2006/relationships/printerSettings" Target="printerSettings/printerSettings1.bin" /><Relationship Id="rId4" Type="http://schemas.openxmlformats.org/officeDocument/2006/relationships/presProps" Target="presProps.xml" /><Relationship Id="rId5" Type="http://schemas.openxmlformats.org/officeDocument/2006/relationships/viewProps" Target="viewProps.xml" /><Relationship Id="rId6" Type="http://schemas.openxmlformats.org/officeDocument/2006/relationships/theme" Target="theme/theme1.xml" /><Relationship Id="rId7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2" Type="http://schemas.openxmlformats.org/officeDocument/2006/relationships/slide" Target="slides/slide1.xml" /><Relationship Id="rId8" Type="http://schemas.openxmlformats.org/officeDocument/2006/relationships/font" Target="fonts/WPS_Specail_1.fntdata" /><Relationship Id="rId9" Type="http://schemas.openxmlformats.org/officeDocument/2006/relationships/slide" Target="slides/slide2.xml" /><Relationship Id="rId10" Type="http://schemas.openxmlformats.org/officeDocument/2006/relationships/slide" Target="slides/slide3.xml" /><Relationship Id="rId11" Type="http://schemas.openxmlformats.org/officeDocument/2006/relationships/slide" Target="slides/slide4.xml" /><Relationship Id="rId12" Type="http://schemas.openxmlformats.org/officeDocument/2006/relationships/slide" Target="slides/slide5.xml" /><Relationship Id="rId13" Type="http://schemas.openxmlformats.org/officeDocument/2006/relationships/slide" Target="slides/slide6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6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429224832.png"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429224953.png"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429225039.png"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429225136.png"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429225335.png" /><Relationship Id="rIMGId3" Type="http://schemas.openxmlformats.org/officeDocument/2006/relationships/image" Target="../media/pic20042922543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b="0" i="0" u="none"/>
              <a:t>Types </a:t>
            </a:r>
            <a:r>
              <a:rPr b="0" i="0" u="none"/>
              <a:t>of </a:t>
            </a:r>
            <a:r>
              <a:rPr b="0" i="0" u="none"/>
              <a:t>photography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val="52387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 i="0" u="none"/>
              <a:t>Food </a:t>
            </a:r>
            <a:r>
              <a:rPr b="0" i="0" u="none"/>
              <a:t>photography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/>
            </a:r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2287549" y="1581664"/>
            <a:ext cx="4570451" cy="4846938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 i="0" u="none"/>
              <a:t>Fashion </a:t>
            </a:r>
            <a:r>
              <a:rPr b="0" i="0" u="none"/>
              <a:t>photography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2287549" y="1408670"/>
            <a:ext cx="4570451" cy="5057003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 i="0" u="none"/>
              <a:t>Nature </a:t>
            </a:r>
            <a:r>
              <a:rPr b="0" i="0" u="none"/>
              <a:t>photography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marL="0" lvl="0">
              <a:buNone/>
            </a:pPr>
            <a:r>
              <a:rPr/>
              <a:t/>
            </a:r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2286000" y="2012607"/>
            <a:ext cx="4572000" cy="2832786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 i="0" u="none"/>
              <a:t>Model </a:t>
            </a:r>
            <a:r>
              <a:rPr b="0" i="0" u="none"/>
              <a:t>photography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/>
            </a:r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2374340" y="1396313"/>
            <a:ext cx="4572000" cy="4541108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 i="0" u="none"/>
              <a:t>Studio </a:t>
            </a:r>
            <a:r>
              <a:rPr b="0" i="0" u="none"/>
              <a:t>photography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/>
            </a:r>
          </a:p>
        </p:txBody>
      </p:sp>
      <p:pic>
        <p:nvPicPr>
          <p:cNvPr id="5" name="Picture"/>
          <p:cNvPicPr>
            <a:picLocks noChangeAspect="1"/>
          </p:cNvPicPr>
          <p:nvPr/>
        </p:nvPicPr>
        <p:blipFill>
          <a:blip r:embed="rIMGId3"/>
          <a:stretch>
            <a:fillRect/>
          </a:stretch>
        </p:blipFill>
        <p:spPr>
          <a:xfrm>
            <a:off x="2585117" y="1896762"/>
            <a:ext cx="4570451" cy="3844496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Office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created xsi:type="dcterms:W3CDTF">2012-04-11T11:10:54Z</dcterms:created>
  <dcterms:modified xsi:type="dcterms:W3CDTF">2012-04-11T11:11:22Z</dcterms:modified>
</cp:coreProperties>
</file>