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7D5F-AFDB-451D-830C-8D8B153F67D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51E-65D2-4B5D-B0A4-17DFCF68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7D5F-AFDB-451D-830C-8D8B153F67D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51E-65D2-4B5D-B0A4-17DFCF68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1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7D5F-AFDB-451D-830C-8D8B153F67D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51E-65D2-4B5D-B0A4-17DFCF68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14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7D5F-AFDB-451D-830C-8D8B153F67D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51E-65D2-4B5D-B0A4-17DFCF68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4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7D5F-AFDB-451D-830C-8D8B153F67D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51E-65D2-4B5D-B0A4-17DFCF68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5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7D5F-AFDB-451D-830C-8D8B153F67D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51E-65D2-4B5D-B0A4-17DFCF68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5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7D5F-AFDB-451D-830C-8D8B153F67D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51E-65D2-4B5D-B0A4-17DFCF68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7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7D5F-AFDB-451D-830C-8D8B153F67D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51E-65D2-4B5D-B0A4-17DFCF68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4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7D5F-AFDB-451D-830C-8D8B153F67D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51E-65D2-4B5D-B0A4-17DFCF68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7D5F-AFDB-451D-830C-8D8B153F67D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51E-65D2-4B5D-B0A4-17DFCF68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4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7D5F-AFDB-451D-830C-8D8B153F67D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51E-65D2-4B5D-B0A4-17DFCF68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8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57D5F-AFDB-451D-830C-8D8B153F67D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EA51E-65D2-4B5D-B0A4-17DFCF68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8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24250" y="439386"/>
            <a:ext cx="5143500" cy="641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83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Temitayo Ojo</dc:creator>
  <cp:lastModifiedBy>Temitayo Ojo</cp:lastModifiedBy>
  <cp:revision>1</cp:revision>
  <dcterms:created xsi:type="dcterms:W3CDTF">2020-04-30T07:33:48Z</dcterms:created>
  <dcterms:modified xsi:type="dcterms:W3CDTF">2020-04-30T07:33:57Z</dcterms:modified>
</cp:coreProperties>
</file>