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7"/>
  </p:notesMasterIdLst>
  <p:sldIdLst>
    <p:sldId id="256" r:id="rId3"/>
    <p:sldId id="258" r:id="rId4"/>
    <p:sldId id="259" r:id="rId5"/>
    <p:sldId id="260" r:id="rId6"/>
    <p:sldId id="261" r:id="rId8"/>
    <p:sldId id="262" r:id="rId9"/>
    <p:sldId id="263" r:id="rId10"/>
    <p:sldId id="265" r:id="rId11"/>
    <p:sldId id="266" r:id="rId12"/>
    <p:sldId id="267" r:id="rId13"/>
    <p:sldId id="268" r:id="rId1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2" autoAdjust="0"/>
    <p:restoredTop sz="94660"/>
  </p:normalViewPr>
  <p:slideViewPr>
    <p:cSldViewPr snapToGrid="0">
      <p:cViewPr varScale="1">
        <p:scale>
          <a:sx n="53" d="100"/>
          <a:sy n="53" d="100"/>
        </p:scale>
        <p:origin x="180" y="5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8" Type="http://schemas.openxmlformats.org/officeDocument/2006/relationships/slide" Target="slides/slide5.xml"/><Relationship Id="rId7" Type="http://schemas.openxmlformats.org/officeDocument/2006/relationships/notesMaster" Target="notesMasters/notesMaster1.xml"/><Relationship Id="rId6" Type="http://schemas.openxmlformats.org/officeDocument/2006/relationships/slide" Target="slides/slide4.xml"/><Relationship Id="rId5" Type="http://schemas.openxmlformats.org/officeDocument/2006/relationships/slide" Target="slides/slide3.xml"/><Relationship Id="rId4" Type="http://schemas.openxmlformats.org/officeDocument/2006/relationships/slide" Target="slides/slide2.xml"/><Relationship Id="rId3" Type="http://schemas.openxmlformats.org/officeDocument/2006/relationships/slide" Target="slides/slide1.xml"/><Relationship Id="rId2" Type="http://schemas.openxmlformats.org/officeDocument/2006/relationships/theme" Target="theme/theme1.xml"/><Relationship Id="rId17" Type="http://schemas.openxmlformats.org/officeDocument/2006/relationships/tableStyles" Target="tableStyles.xml"/><Relationship Id="rId16" Type="http://schemas.openxmlformats.org/officeDocument/2006/relationships/viewProps" Target="viewProps.xml"/><Relationship Id="rId15" Type="http://schemas.openxmlformats.org/officeDocument/2006/relationships/presProps" Target="presProps.xml"/><Relationship Id="rId14" Type="http://schemas.openxmlformats.org/officeDocument/2006/relationships/slide" Target="slides/slide11.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EFD42F7-718C-4B98-AAEC-167E6DDD60A7}" type="datetimeFigureOut">
              <a:rPr lang="en-US" smtClean="0"/>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1B2AA4F-B828-4D7C-AFD3-893933DAFCB4}" type="slidenum">
              <a:rPr lang="en-US" smtClean="0"/>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Slide Image Placeholder 1"/>
          <p:cNvSpPr/>
          <p:nvPr>
            <p:ph type="sldImg" idx="2"/>
          </p:nvPr>
        </p:nvSpPr>
        <p:spPr/>
      </p:sp>
      <p:sp>
        <p:nvSpPr>
          <p:cNvPr id="3" name="Text Placeholder 2"/>
          <p:cNvSpPr/>
          <p:nvPr>
            <p:ph type="body" idx="3"/>
          </p:nvPr>
        </p:nvSpPr>
        <p:spPr/>
        <p:txBody>
          <a:bodyPr/>
          <a:p>
            <a:endParaRPr lang="en-GB" altLang="en-US"/>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showMasterSp="0">
  <p:cSld name="Title Slide">
    <p:bg>
      <p:bgPr>
        <a:solidFill>
          <a:schemeClr val="bg1"/>
        </a:solidFill>
        <a:effectLst/>
      </p:bgPr>
    </p:bg>
    <p:spTree>
      <p:nvGrpSpPr>
        <p:cNvPr id="1" name=""/>
        <p:cNvGrpSpPr/>
        <p:nvPr/>
      </p:nvGrpSpPr>
      <p:grpSpPr>
        <a:xfrm>
          <a:off x="0" y="0"/>
          <a:ext cx="0" cy="0"/>
          <a:chOff x="0" y="0"/>
          <a:chExt cx="0" cy="0"/>
        </a:xfrm>
      </p:grpSpPr>
      <p:pic>
        <p:nvPicPr>
          <p:cNvPr id="2050" name="Picture 2"/>
          <p:cNvPicPr>
            <a:picLocks noChangeAspect="1"/>
          </p:cNvPicPr>
          <p:nvPr/>
        </p:nvPicPr>
        <p:blipFill>
          <a:blip r:embed="rId2"/>
          <a:stretch>
            <a:fillRect/>
          </a:stretch>
        </p:blipFill>
        <p:spPr>
          <a:xfrm>
            <a:off x="0" y="0"/>
            <a:ext cx="12208933" cy="6858000"/>
          </a:xfrm>
          <a:prstGeom prst="rect">
            <a:avLst/>
          </a:prstGeom>
          <a:noFill/>
          <a:ln w="9525">
            <a:noFill/>
          </a:ln>
        </p:spPr>
      </p:pic>
      <p:sp>
        <p:nvSpPr>
          <p:cNvPr id="2051" name="Rectangle 3"/>
          <p:cNvSpPr>
            <a:spLocks noGrp="1" noChangeArrowheads="1"/>
          </p:cNvSpPr>
          <p:nvPr>
            <p:ph type="ctrTitle"/>
          </p:nvPr>
        </p:nvSpPr>
        <p:spPr>
          <a:xfrm>
            <a:off x="624417" y="1196975"/>
            <a:ext cx="10943167" cy="1082675"/>
          </a:xfrm>
        </p:spPr>
        <p:txBody>
          <a:bodyPr/>
          <a:lstStyle>
            <a:lvl1pPr algn="ctr">
              <a:defRPr>
                <a:solidFill>
                  <a:schemeClr val="bg1"/>
                </a:solidFill>
              </a:defRPr>
            </a:lvl1pPr>
          </a:lstStyle>
          <a:p>
            <a:pPr lvl="0"/>
            <a:r>
              <a:rPr lang="en-US" altLang="zh-CN" noProof="0" smtClean="0"/>
              <a:t>Click to edit Master title style</a:t>
            </a:r>
            <a:endParaRPr lang="en-US" altLang="zh-CN" noProof="0" smtClean="0"/>
          </a:p>
        </p:txBody>
      </p:sp>
      <p:sp>
        <p:nvSpPr>
          <p:cNvPr id="2052" name="Rectangle 4"/>
          <p:cNvSpPr>
            <a:spLocks noGrp="1" noChangeArrowheads="1"/>
          </p:cNvSpPr>
          <p:nvPr>
            <p:ph type="subTitle" idx="1"/>
          </p:nvPr>
        </p:nvSpPr>
        <p:spPr>
          <a:xfrm>
            <a:off x="626533" y="2422525"/>
            <a:ext cx="10949517" cy="1752600"/>
          </a:xfrm>
        </p:spPr>
        <p:txBody>
          <a:bodyPr/>
          <a:lstStyle>
            <a:lvl1pPr marL="0" indent="0" algn="ctr">
              <a:buFontTx/>
              <a:buNone/>
              <a:defRPr>
                <a:solidFill>
                  <a:schemeClr val="bg1"/>
                </a:solidFill>
              </a:defRPr>
            </a:lvl1pPr>
          </a:lstStyle>
          <a:p>
            <a:pPr lvl="0"/>
            <a:r>
              <a:rPr lang="en-US" altLang="zh-CN" noProof="0" smtClean="0"/>
              <a:t>Click to edit Master subtitle style</a:t>
            </a:r>
            <a:endParaRPr lang="en-US" altLang="zh-CN" noProof="0" smtClean="0"/>
          </a:p>
        </p:txBody>
      </p:sp>
      <p:sp>
        <p:nvSpPr>
          <p:cNvPr id="9" name="Rectangle 5"/>
          <p:cNvSpPr>
            <a:spLocks noGrp="1" noChangeArrowheads="1"/>
          </p:cNvSpPr>
          <p:nvPr>
            <p:ph type="dt" sz="half" idx="2"/>
          </p:nvPr>
        </p:nvSpPr>
        <p:spPr bwMode="auto">
          <a:xfrm>
            <a:off x="609600" y="6245225"/>
            <a:ext cx="2844800" cy="476250"/>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lvl1pPr>
              <a:defRPr/>
            </a:lvl1pPr>
          </a:lstStyle>
          <a:p>
            <a:fld id="{63A1C593-65D0-4073-BCC9-577B9352EA97}" type="datetimeFigureOut">
              <a:rPr lang="en-US" smtClean="0"/>
            </a:fld>
            <a:endParaRPr lang="en-US"/>
          </a:p>
        </p:txBody>
      </p:sp>
      <p:sp>
        <p:nvSpPr>
          <p:cNvPr id="10" name="Rectangle 6"/>
          <p:cNvSpPr>
            <a:spLocks noGrp="1" noChangeArrowheads="1"/>
          </p:cNvSpPr>
          <p:nvPr>
            <p:ph type="ftr" sz="quarter" idx="3"/>
          </p:nvPr>
        </p:nvSpPr>
        <p:spPr bwMode="auto">
          <a:xfrm>
            <a:off x="4165600" y="6245225"/>
            <a:ext cx="3860800" cy="476250"/>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lvl1pPr>
              <a:defRPr/>
            </a:lvl1pPr>
          </a:lstStyle>
          <a:p>
            <a:endParaRPr lang="en-US"/>
          </a:p>
        </p:txBody>
      </p:sp>
      <p:sp>
        <p:nvSpPr>
          <p:cNvPr id="11" name="Rectangle 7"/>
          <p:cNvSpPr>
            <a:spLocks noGrp="1" noChangeArrowheads="1"/>
          </p:cNvSpPr>
          <p:nvPr>
            <p:ph type="sldNum" sz="quarter" idx="4"/>
          </p:nvPr>
        </p:nvSpPr>
        <p:spPr bwMode="auto">
          <a:xfrm>
            <a:off x="8737600" y="6245225"/>
            <a:ext cx="2844800" cy="476250"/>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lvl1pPr>
              <a:defRPr/>
            </a:lvl1pPr>
          </a:lstStyle>
          <a:p>
            <a:fld id="{9B618960-8005-486C-9A75-10CB2AAC16F9}" type="slidenum">
              <a:rPr lang="en-US" smtClean="0"/>
            </a:fld>
            <a:endParaRPr lang="en-US"/>
          </a:p>
        </p:txBody>
      </p:sp>
    </p:spTree>
  </p:cSld>
  <p:clrMapOvr>
    <a:masterClrMapping/>
  </p:clrMapOvr>
  <p:hf sldNum="0"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Date Placeholder 3"/>
          <p:cNvSpPr>
            <a:spLocks noGrp="1"/>
          </p:cNvSpPr>
          <p:nvPr>
            <p:ph type="dt" sz="half" idx="10"/>
          </p:nvPr>
        </p:nvSpPr>
        <p:spPr/>
        <p:txBody>
          <a:bodyPr/>
          <a:p>
            <a:fld id="{63A1C593-65D0-4073-BCC9-577B9352EA97}" type="datetimeFigureOut">
              <a:rPr lang="en-US" smtClean="0"/>
            </a:fld>
            <a:endParaRPr lang="en-US"/>
          </a:p>
        </p:txBody>
      </p:sp>
      <p:sp>
        <p:nvSpPr>
          <p:cNvPr id="5" name="Footer Placeholder 4"/>
          <p:cNvSpPr>
            <a:spLocks noGrp="1"/>
          </p:cNvSpPr>
          <p:nvPr>
            <p:ph type="ftr" sz="quarter" idx="11"/>
          </p:nvPr>
        </p:nvSpPr>
        <p:spPr/>
        <p:txBody>
          <a:bodyPr/>
          <a:p>
            <a:endParaRPr lang="en-US"/>
          </a:p>
        </p:txBody>
      </p:sp>
      <p:sp>
        <p:nvSpPr>
          <p:cNvPr id="6" name="Slide Number Placeholder 5"/>
          <p:cNvSpPr>
            <a:spLocks noGrp="1"/>
          </p:cNvSpPr>
          <p:nvPr>
            <p:ph type="sldNum" sz="quarter" idx="12"/>
          </p:nvPr>
        </p:nvSpPr>
        <p:spPr/>
        <p:txBody>
          <a:bodyPr/>
          <a:p>
            <a:fld id="{9B618960-8005-486C-9A75-10CB2AAC16F9}" type="slidenum">
              <a:rPr lang="en-US" smtClean="0"/>
            </a:fld>
            <a:endParaRPr lang="en-US"/>
          </a:p>
        </p:txBody>
      </p:sp>
    </p:spTree>
  </p:cSld>
  <p:clrMapOvr>
    <a:masterClrMapping/>
  </p:clrMapOvr>
  <p:hf sldNum="0"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190500"/>
            <a:ext cx="2743200" cy="593725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09600" y="190500"/>
            <a:ext cx="8026400" cy="5937250"/>
          </a:xfrm>
        </p:spPr>
        <p:txBody>
          <a:bodyPr vert="eaVert"/>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Date Placeholder 3"/>
          <p:cNvSpPr>
            <a:spLocks noGrp="1"/>
          </p:cNvSpPr>
          <p:nvPr>
            <p:ph type="dt" sz="half" idx="10"/>
          </p:nvPr>
        </p:nvSpPr>
        <p:spPr/>
        <p:txBody>
          <a:bodyPr/>
          <a:p>
            <a:fld id="{63A1C593-65D0-4073-BCC9-577B9352EA97}" type="datetimeFigureOut">
              <a:rPr lang="en-US" smtClean="0"/>
            </a:fld>
            <a:endParaRPr lang="en-US"/>
          </a:p>
        </p:txBody>
      </p:sp>
      <p:sp>
        <p:nvSpPr>
          <p:cNvPr id="5" name="Footer Placeholder 4"/>
          <p:cNvSpPr>
            <a:spLocks noGrp="1"/>
          </p:cNvSpPr>
          <p:nvPr>
            <p:ph type="ftr" sz="quarter" idx="11"/>
          </p:nvPr>
        </p:nvSpPr>
        <p:spPr/>
        <p:txBody>
          <a:bodyPr/>
          <a:p>
            <a:endParaRPr lang="en-US"/>
          </a:p>
        </p:txBody>
      </p:sp>
      <p:sp>
        <p:nvSpPr>
          <p:cNvPr id="6" name="Slide Number Placeholder 5"/>
          <p:cNvSpPr>
            <a:spLocks noGrp="1"/>
          </p:cNvSpPr>
          <p:nvPr>
            <p:ph type="sldNum" sz="quarter" idx="12"/>
          </p:nvPr>
        </p:nvSpPr>
        <p:spPr/>
        <p:txBody>
          <a:bodyPr/>
          <a:p>
            <a:fld id="{9B618960-8005-486C-9A75-10CB2AAC16F9}" type="slidenum">
              <a:rPr lang="en-US" smtClean="0"/>
            </a:fld>
            <a:endParaRPr lang="en-US"/>
          </a:p>
        </p:txBody>
      </p:sp>
    </p:spTree>
  </p:cSld>
  <p:clrMapOvr>
    <a:masterClrMapping/>
  </p:clrMapOvr>
  <p:hf sldNum="0" hdr="0" ftr="0" dt="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Date Placeholder 3"/>
          <p:cNvSpPr>
            <a:spLocks noGrp="1"/>
          </p:cNvSpPr>
          <p:nvPr>
            <p:ph type="dt" sz="half" idx="10"/>
          </p:nvPr>
        </p:nvSpPr>
        <p:spPr/>
        <p:txBody>
          <a:bodyPr/>
          <a:p>
            <a:fld id="{63A1C593-65D0-4073-BCC9-577B9352EA97}" type="datetimeFigureOut">
              <a:rPr lang="en-US" smtClean="0"/>
            </a:fld>
            <a:endParaRPr lang="en-US"/>
          </a:p>
        </p:txBody>
      </p:sp>
      <p:sp>
        <p:nvSpPr>
          <p:cNvPr id="5" name="Footer Placeholder 4"/>
          <p:cNvSpPr>
            <a:spLocks noGrp="1"/>
          </p:cNvSpPr>
          <p:nvPr>
            <p:ph type="ftr" sz="quarter" idx="11"/>
          </p:nvPr>
        </p:nvSpPr>
        <p:spPr/>
        <p:txBody>
          <a:bodyPr/>
          <a:p>
            <a:endParaRPr lang="en-US"/>
          </a:p>
        </p:txBody>
      </p:sp>
      <p:sp>
        <p:nvSpPr>
          <p:cNvPr id="6" name="Slide Number Placeholder 5"/>
          <p:cNvSpPr>
            <a:spLocks noGrp="1"/>
          </p:cNvSpPr>
          <p:nvPr>
            <p:ph type="sldNum" sz="quarter" idx="12"/>
          </p:nvPr>
        </p:nvSpPr>
        <p:spPr/>
        <p:txBody>
          <a:bodyPr/>
          <a:p>
            <a:fld id="{9B618960-8005-486C-9A75-10CB2AAC16F9}" type="slidenum">
              <a:rPr lang="en-US" smtClean="0"/>
            </a:fld>
            <a:endParaRPr lang="en-US"/>
          </a:p>
        </p:txBody>
      </p:sp>
    </p:spTree>
  </p:cSld>
  <p:clrMapOvr>
    <a:masterClrMapping/>
  </p:clrMapOvr>
  <p:hf sldNum="0"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1" y="4589463"/>
            <a:ext cx="105156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smtClean="0"/>
              <a:t>Click to edit Master text styles</a:t>
            </a:r>
            <a:endParaRPr lang="en-US" smtClean="0"/>
          </a:p>
        </p:txBody>
      </p:sp>
      <p:sp>
        <p:nvSpPr>
          <p:cNvPr id="4" name="Date Placeholder 3"/>
          <p:cNvSpPr>
            <a:spLocks noGrp="1"/>
          </p:cNvSpPr>
          <p:nvPr>
            <p:ph type="dt" sz="half" idx="10"/>
          </p:nvPr>
        </p:nvSpPr>
        <p:spPr/>
        <p:txBody>
          <a:bodyPr/>
          <a:p>
            <a:fld id="{63A1C593-65D0-4073-BCC9-577B9352EA97}" type="datetimeFigureOut">
              <a:rPr lang="en-US" smtClean="0"/>
            </a:fld>
            <a:endParaRPr lang="en-US"/>
          </a:p>
        </p:txBody>
      </p:sp>
      <p:sp>
        <p:nvSpPr>
          <p:cNvPr id="5" name="Footer Placeholder 4"/>
          <p:cNvSpPr>
            <a:spLocks noGrp="1"/>
          </p:cNvSpPr>
          <p:nvPr>
            <p:ph type="ftr" sz="quarter" idx="11"/>
          </p:nvPr>
        </p:nvSpPr>
        <p:spPr/>
        <p:txBody>
          <a:bodyPr/>
          <a:p>
            <a:endParaRPr lang="en-US"/>
          </a:p>
        </p:txBody>
      </p:sp>
      <p:sp>
        <p:nvSpPr>
          <p:cNvPr id="6" name="Slide Number Placeholder 5"/>
          <p:cNvSpPr>
            <a:spLocks noGrp="1"/>
          </p:cNvSpPr>
          <p:nvPr>
            <p:ph type="sldNum" sz="quarter" idx="12"/>
          </p:nvPr>
        </p:nvSpPr>
        <p:spPr/>
        <p:txBody>
          <a:bodyPr/>
          <a:p>
            <a:fld id="{9B618960-8005-486C-9A75-10CB2AAC16F9}" type="slidenum">
              <a:rPr lang="en-US" smtClean="0"/>
            </a:fld>
            <a:endParaRPr lang="en-US"/>
          </a:p>
        </p:txBody>
      </p:sp>
    </p:spTree>
  </p:cSld>
  <p:clrMapOvr>
    <a:masterClrMapping/>
  </p:clrMapOvr>
  <p:hf sldNum="0"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0" y="1174750"/>
            <a:ext cx="5384800" cy="4953000"/>
          </a:xfrm>
        </p:spPr>
        <p:txBody>
          <a:body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Content Placeholder 3"/>
          <p:cNvSpPr>
            <a:spLocks noGrp="1"/>
          </p:cNvSpPr>
          <p:nvPr>
            <p:ph sz="half" idx="2"/>
          </p:nvPr>
        </p:nvSpPr>
        <p:spPr>
          <a:xfrm>
            <a:off x="6197600" y="1174750"/>
            <a:ext cx="5384800" cy="4953000"/>
          </a:xfrm>
        </p:spPr>
        <p:txBody>
          <a:body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5" name="Date Placeholder 4"/>
          <p:cNvSpPr>
            <a:spLocks noGrp="1"/>
          </p:cNvSpPr>
          <p:nvPr>
            <p:ph type="dt" sz="half" idx="10"/>
          </p:nvPr>
        </p:nvSpPr>
        <p:spPr/>
        <p:txBody>
          <a:bodyPr/>
          <a:p>
            <a:fld id="{63A1C593-65D0-4073-BCC9-577B9352EA97}" type="datetimeFigureOut">
              <a:rPr lang="en-US" smtClean="0"/>
            </a:fld>
            <a:endParaRPr lang="en-US"/>
          </a:p>
        </p:txBody>
      </p:sp>
      <p:sp>
        <p:nvSpPr>
          <p:cNvPr id="6" name="Footer Placeholder 5"/>
          <p:cNvSpPr>
            <a:spLocks noGrp="1"/>
          </p:cNvSpPr>
          <p:nvPr>
            <p:ph type="ftr" sz="quarter" idx="11"/>
          </p:nvPr>
        </p:nvSpPr>
        <p:spPr/>
        <p:txBody>
          <a:bodyPr/>
          <a:p>
            <a:endParaRPr lang="en-US"/>
          </a:p>
        </p:txBody>
      </p:sp>
      <p:sp>
        <p:nvSpPr>
          <p:cNvPr id="7" name="Slide Number Placeholder 6"/>
          <p:cNvSpPr>
            <a:spLocks noGrp="1"/>
          </p:cNvSpPr>
          <p:nvPr>
            <p:ph type="sldNum" sz="quarter" idx="12"/>
          </p:nvPr>
        </p:nvSpPr>
        <p:spPr/>
        <p:txBody>
          <a:bodyPr/>
          <a:p>
            <a:fld id="{9B618960-8005-486C-9A75-10CB2AAC16F9}" type="slidenum">
              <a:rPr lang="en-US" smtClean="0"/>
            </a:fld>
            <a:endParaRPr lang="en-US"/>
          </a:p>
        </p:txBody>
      </p:sp>
    </p:spTree>
  </p:cSld>
  <p:clrMapOvr>
    <a:masterClrMapping/>
  </p:clrMapOvr>
  <p:hf sldNum="0"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40317"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40317" y="1681163"/>
            <a:ext cx="5158316"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endParaRPr lang="en-US" smtClean="0"/>
          </a:p>
        </p:txBody>
      </p:sp>
      <p:sp>
        <p:nvSpPr>
          <p:cNvPr id="4" name="Content Placeholder 3"/>
          <p:cNvSpPr>
            <a:spLocks noGrp="1"/>
          </p:cNvSpPr>
          <p:nvPr>
            <p:ph sz="half" idx="2"/>
          </p:nvPr>
        </p:nvSpPr>
        <p:spPr>
          <a:xfrm>
            <a:off x="840317" y="2505075"/>
            <a:ext cx="5158316" cy="3684588"/>
          </a:xfrm>
        </p:spPr>
        <p:txBody>
          <a:body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5" name="Text Placeholder 4"/>
          <p:cNvSpPr>
            <a:spLocks noGrp="1"/>
          </p:cNvSpPr>
          <p:nvPr>
            <p:ph type="body" sz="quarter" idx="3"/>
          </p:nvPr>
        </p:nvSpPr>
        <p:spPr>
          <a:xfrm>
            <a:off x="6172200" y="1681163"/>
            <a:ext cx="518371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endParaRPr lang="en-US" smtClean="0"/>
          </a:p>
        </p:txBody>
      </p:sp>
      <p:sp>
        <p:nvSpPr>
          <p:cNvPr id="6" name="Content Placeholder 5"/>
          <p:cNvSpPr>
            <a:spLocks noGrp="1"/>
          </p:cNvSpPr>
          <p:nvPr>
            <p:ph sz="quarter" idx="4"/>
          </p:nvPr>
        </p:nvSpPr>
        <p:spPr>
          <a:xfrm>
            <a:off x="6172200" y="2505075"/>
            <a:ext cx="5183717" cy="3684588"/>
          </a:xfrm>
        </p:spPr>
        <p:txBody>
          <a:body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7" name="Date Placeholder 6"/>
          <p:cNvSpPr>
            <a:spLocks noGrp="1"/>
          </p:cNvSpPr>
          <p:nvPr>
            <p:ph type="dt" sz="half" idx="10"/>
          </p:nvPr>
        </p:nvSpPr>
        <p:spPr/>
        <p:txBody>
          <a:bodyPr/>
          <a:p>
            <a:fld id="{63A1C593-65D0-4073-BCC9-577B9352EA97}" type="datetimeFigureOut">
              <a:rPr lang="en-US" smtClean="0"/>
            </a:fld>
            <a:endParaRPr lang="en-US"/>
          </a:p>
        </p:txBody>
      </p:sp>
      <p:sp>
        <p:nvSpPr>
          <p:cNvPr id="8" name="Footer Placeholder 7"/>
          <p:cNvSpPr>
            <a:spLocks noGrp="1"/>
          </p:cNvSpPr>
          <p:nvPr>
            <p:ph type="ftr" sz="quarter" idx="11"/>
          </p:nvPr>
        </p:nvSpPr>
        <p:spPr/>
        <p:txBody>
          <a:bodyPr/>
          <a:p>
            <a:endParaRPr lang="en-US"/>
          </a:p>
        </p:txBody>
      </p:sp>
      <p:sp>
        <p:nvSpPr>
          <p:cNvPr id="9" name="Slide Number Placeholder 8"/>
          <p:cNvSpPr>
            <a:spLocks noGrp="1"/>
          </p:cNvSpPr>
          <p:nvPr>
            <p:ph type="sldNum" sz="quarter" idx="12"/>
          </p:nvPr>
        </p:nvSpPr>
        <p:spPr/>
        <p:txBody>
          <a:bodyPr/>
          <a:p>
            <a:fld id="{9B618960-8005-486C-9A75-10CB2AAC16F9}" type="slidenum">
              <a:rPr lang="en-US" smtClean="0"/>
            </a:fld>
            <a:endParaRPr lang="en-US"/>
          </a:p>
        </p:txBody>
      </p:sp>
    </p:spTree>
  </p:cSld>
  <p:clrMapOvr>
    <a:masterClrMapping/>
  </p:clrMapOvr>
  <p:hf sldNum="0"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p>
            <a:fld id="{63A1C593-65D0-4073-BCC9-577B9352EA97}" type="datetimeFigureOut">
              <a:rPr lang="en-US" smtClean="0"/>
            </a:fld>
            <a:endParaRPr lang="en-US"/>
          </a:p>
        </p:txBody>
      </p:sp>
      <p:sp>
        <p:nvSpPr>
          <p:cNvPr id="4" name="Footer Placeholder 3"/>
          <p:cNvSpPr>
            <a:spLocks noGrp="1"/>
          </p:cNvSpPr>
          <p:nvPr>
            <p:ph type="ftr" sz="quarter" idx="11"/>
          </p:nvPr>
        </p:nvSpPr>
        <p:spPr/>
        <p:txBody>
          <a:bodyPr/>
          <a:p>
            <a:endParaRPr lang="en-US"/>
          </a:p>
        </p:txBody>
      </p:sp>
      <p:sp>
        <p:nvSpPr>
          <p:cNvPr id="5" name="Slide Number Placeholder 4"/>
          <p:cNvSpPr>
            <a:spLocks noGrp="1"/>
          </p:cNvSpPr>
          <p:nvPr>
            <p:ph type="sldNum" sz="quarter" idx="12"/>
          </p:nvPr>
        </p:nvSpPr>
        <p:spPr/>
        <p:txBody>
          <a:bodyPr/>
          <a:p>
            <a:fld id="{9B618960-8005-486C-9A75-10CB2AAC16F9}" type="slidenum">
              <a:rPr lang="en-US" smtClean="0"/>
            </a:fld>
            <a:endParaRPr lang="en-US"/>
          </a:p>
        </p:txBody>
      </p:sp>
    </p:spTree>
  </p:cSld>
  <p:clrMapOvr>
    <a:masterClrMapping/>
  </p:clrMapOvr>
  <p:hf sldNum="0" hdr="0" ftr="0" dt="0"/>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p>
            <a:fld id="{63A1C593-65D0-4073-BCC9-577B9352EA97}" type="datetimeFigureOut">
              <a:rPr lang="en-US" smtClean="0"/>
            </a:fld>
            <a:endParaRPr lang="en-US"/>
          </a:p>
        </p:txBody>
      </p:sp>
      <p:sp>
        <p:nvSpPr>
          <p:cNvPr id="3" name="Footer Placeholder 2"/>
          <p:cNvSpPr>
            <a:spLocks noGrp="1"/>
          </p:cNvSpPr>
          <p:nvPr>
            <p:ph type="ftr" sz="quarter" idx="11"/>
          </p:nvPr>
        </p:nvSpPr>
        <p:spPr/>
        <p:txBody>
          <a:bodyPr/>
          <a:p>
            <a:endParaRPr lang="en-US"/>
          </a:p>
        </p:txBody>
      </p:sp>
      <p:sp>
        <p:nvSpPr>
          <p:cNvPr id="4" name="Slide Number Placeholder 3"/>
          <p:cNvSpPr>
            <a:spLocks noGrp="1"/>
          </p:cNvSpPr>
          <p:nvPr>
            <p:ph type="sldNum" sz="quarter" idx="12"/>
          </p:nvPr>
        </p:nvSpPr>
        <p:spPr/>
        <p:txBody>
          <a:bodyPr/>
          <a:p>
            <a:fld id="{9B618960-8005-486C-9A75-10CB2AAC16F9}" type="slidenum">
              <a:rPr lang="en-US" smtClean="0"/>
            </a:fld>
            <a:endParaRPr lang="en-US"/>
          </a:p>
        </p:txBody>
      </p:sp>
    </p:spTree>
  </p:cSld>
  <p:clrMapOvr>
    <a:masterClrMapping/>
  </p:clrMapOvr>
  <p:hf sldNum="0" hdr="0" ftr="0" dt="0"/>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40317" y="457200"/>
            <a:ext cx="393276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717"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Text Placeholder 3"/>
          <p:cNvSpPr>
            <a:spLocks noGrp="1"/>
          </p:cNvSpPr>
          <p:nvPr>
            <p:ph type="body" sz="half" idx="2"/>
          </p:nvPr>
        </p:nvSpPr>
        <p:spPr>
          <a:xfrm>
            <a:off x="840317" y="2057400"/>
            <a:ext cx="393276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endParaRPr lang="en-US" smtClean="0"/>
          </a:p>
        </p:txBody>
      </p:sp>
      <p:sp>
        <p:nvSpPr>
          <p:cNvPr id="5" name="Date Placeholder 4"/>
          <p:cNvSpPr>
            <a:spLocks noGrp="1"/>
          </p:cNvSpPr>
          <p:nvPr>
            <p:ph type="dt" sz="half" idx="10"/>
          </p:nvPr>
        </p:nvSpPr>
        <p:spPr/>
        <p:txBody>
          <a:bodyPr/>
          <a:p>
            <a:fld id="{63A1C593-65D0-4073-BCC9-577B9352EA97}" type="datetimeFigureOut">
              <a:rPr lang="en-US" smtClean="0"/>
            </a:fld>
            <a:endParaRPr lang="en-US"/>
          </a:p>
        </p:txBody>
      </p:sp>
      <p:sp>
        <p:nvSpPr>
          <p:cNvPr id="6" name="Footer Placeholder 5"/>
          <p:cNvSpPr>
            <a:spLocks noGrp="1"/>
          </p:cNvSpPr>
          <p:nvPr>
            <p:ph type="ftr" sz="quarter" idx="11"/>
          </p:nvPr>
        </p:nvSpPr>
        <p:spPr/>
        <p:txBody>
          <a:bodyPr/>
          <a:p>
            <a:endParaRPr lang="en-US"/>
          </a:p>
        </p:txBody>
      </p:sp>
      <p:sp>
        <p:nvSpPr>
          <p:cNvPr id="7" name="Slide Number Placeholder 6"/>
          <p:cNvSpPr>
            <a:spLocks noGrp="1"/>
          </p:cNvSpPr>
          <p:nvPr>
            <p:ph type="sldNum" sz="quarter" idx="12"/>
          </p:nvPr>
        </p:nvSpPr>
        <p:spPr/>
        <p:txBody>
          <a:bodyPr/>
          <a:p>
            <a:fld id="{9B618960-8005-486C-9A75-10CB2AAC16F9}" type="slidenum">
              <a:rPr lang="en-US" smtClean="0"/>
            </a:fld>
            <a:endParaRPr lang="en-US"/>
          </a:p>
        </p:txBody>
      </p:sp>
    </p:spTree>
  </p:cSld>
  <p:clrMapOvr>
    <a:masterClrMapping/>
  </p:clrMapOvr>
  <p:hf sldNum="0"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40317" y="457200"/>
            <a:ext cx="393276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717" y="987425"/>
            <a:ext cx="6172200" cy="4873625"/>
          </a:xfrm>
        </p:spPr>
        <p:txBody>
          <a:bodyPr vert="horz" wrap="square" lIns="91440" tIns="45720" rIns="91440" bIns="45720" numCol="1" anchor="t" anchorCtr="0" compatLnSpc="1"/>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marL="0" marR="0" lvl="0" indent="0" algn="l" defTabSz="914400" rtl="0" eaLnBrk="1" fontAlgn="base" latinLnBrk="0" hangingPunct="1">
              <a:lnSpc>
                <a:spcPct val="100000"/>
              </a:lnSpc>
              <a:spcBef>
                <a:spcPct val="20000"/>
              </a:spcBef>
              <a:spcAft>
                <a:spcPct val="0"/>
              </a:spcAft>
              <a:buClrTx/>
              <a:buSzTx/>
              <a:buFontTx/>
              <a:buNone/>
              <a:defRPr/>
            </a:pPr>
            <a:endParaRPr kumimoji="0" lang="en-US" sz="3200" b="0" i="0" u="none" strike="noStrike" kern="1200" cap="none" spc="0" normalizeH="0" baseline="0" noProof="0" smtClean="0">
              <a:ln>
                <a:noFill/>
              </a:ln>
              <a:solidFill>
                <a:schemeClr val="tx1"/>
              </a:solidFill>
              <a:effectLst/>
              <a:uLnTx/>
              <a:uFillTx/>
              <a:latin typeface="+mn-lt"/>
              <a:ea typeface="+mn-ea"/>
              <a:cs typeface="+mn-cs"/>
            </a:endParaRPr>
          </a:p>
        </p:txBody>
      </p:sp>
      <p:sp>
        <p:nvSpPr>
          <p:cNvPr id="4" name="Text Placeholder 3"/>
          <p:cNvSpPr>
            <a:spLocks noGrp="1"/>
          </p:cNvSpPr>
          <p:nvPr>
            <p:ph type="body" sz="half" idx="2"/>
          </p:nvPr>
        </p:nvSpPr>
        <p:spPr>
          <a:xfrm>
            <a:off x="840317" y="2057400"/>
            <a:ext cx="393276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endParaRPr lang="en-US" smtClean="0"/>
          </a:p>
        </p:txBody>
      </p:sp>
      <p:sp>
        <p:nvSpPr>
          <p:cNvPr id="5" name="Date Placeholder 4"/>
          <p:cNvSpPr>
            <a:spLocks noGrp="1"/>
          </p:cNvSpPr>
          <p:nvPr>
            <p:ph type="dt" sz="half" idx="10"/>
          </p:nvPr>
        </p:nvSpPr>
        <p:spPr/>
        <p:txBody>
          <a:bodyPr/>
          <a:p>
            <a:fld id="{63A1C593-65D0-4073-BCC9-577B9352EA97}" type="datetimeFigureOut">
              <a:rPr lang="en-US" smtClean="0"/>
            </a:fld>
            <a:endParaRPr lang="en-US"/>
          </a:p>
        </p:txBody>
      </p:sp>
      <p:sp>
        <p:nvSpPr>
          <p:cNvPr id="6" name="Footer Placeholder 5"/>
          <p:cNvSpPr>
            <a:spLocks noGrp="1"/>
          </p:cNvSpPr>
          <p:nvPr>
            <p:ph type="ftr" sz="quarter" idx="11"/>
          </p:nvPr>
        </p:nvSpPr>
        <p:spPr/>
        <p:txBody>
          <a:bodyPr/>
          <a:p>
            <a:endParaRPr lang="en-US"/>
          </a:p>
        </p:txBody>
      </p:sp>
      <p:sp>
        <p:nvSpPr>
          <p:cNvPr id="7" name="Slide Number Placeholder 6"/>
          <p:cNvSpPr>
            <a:spLocks noGrp="1"/>
          </p:cNvSpPr>
          <p:nvPr>
            <p:ph type="sldNum" sz="quarter" idx="12"/>
          </p:nvPr>
        </p:nvSpPr>
        <p:spPr/>
        <p:txBody>
          <a:bodyPr/>
          <a:p>
            <a:fld id="{9B618960-8005-486C-9A75-10CB2AAC16F9}" type="slidenum">
              <a:rPr lang="en-US" smtClean="0"/>
            </a:fld>
            <a:endParaRPr lang="en-US"/>
          </a:p>
        </p:txBody>
      </p:sp>
    </p:spTree>
  </p:cSld>
  <p:clrMapOvr>
    <a:masterClrMapping/>
  </p:clrMapOvr>
  <p:hf sldNum="0" hdr="0" ftr="0" dt="0"/>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3" Type="http://schemas.openxmlformats.org/officeDocument/2006/relationships/theme" Target="../theme/theme1.xml"/><Relationship Id="rId12" Type="http://schemas.openxmlformats.org/officeDocument/2006/relationships/image" Target="../media/image2.jpeg"/><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p:pic>
        <p:nvPicPr>
          <p:cNvPr id="1026" name="Picture 9"/>
          <p:cNvPicPr>
            <a:picLocks noChangeAspect="1"/>
          </p:cNvPicPr>
          <p:nvPr/>
        </p:nvPicPr>
        <p:blipFill>
          <a:blip r:embed="rId12"/>
          <a:stretch>
            <a:fillRect/>
          </a:stretch>
        </p:blipFill>
        <p:spPr>
          <a:xfrm>
            <a:off x="0" y="0"/>
            <a:ext cx="12208933" cy="6858000"/>
          </a:xfrm>
          <a:prstGeom prst="rect">
            <a:avLst/>
          </a:prstGeom>
          <a:noFill/>
          <a:ln w="9525">
            <a:noFill/>
          </a:ln>
        </p:spPr>
      </p:pic>
      <p:sp>
        <p:nvSpPr>
          <p:cNvPr id="1027" name="Rectangle 3"/>
          <p:cNvSpPr>
            <a:spLocks noGrp="1"/>
          </p:cNvSpPr>
          <p:nvPr>
            <p:ph type="title"/>
          </p:nvPr>
        </p:nvSpPr>
        <p:spPr>
          <a:xfrm>
            <a:off x="609600" y="190500"/>
            <a:ext cx="10972800" cy="582613"/>
          </a:xfrm>
          <a:prstGeom prst="rect">
            <a:avLst/>
          </a:prstGeom>
          <a:noFill/>
          <a:ln w="9525">
            <a:noFill/>
          </a:ln>
        </p:spPr>
        <p:txBody>
          <a:bodyPr anchor="ctr"/>
          <a:p>
            <a:pPr lvl="0"/>
            <a:r>
              <a:rPr lang="en-US" altLang="zh-CN" dirty="0"/>
              <a:t>Click to edit Master title style</a:t>
            </a:r>
            <a:endParaRPr lang="en-US" altLang="zh-CN" dirty="0"/>
          </a:p>
        </p:txBody>
      </p:sp>
      <p:sp>
        <p:nvSpPr>
          <p:cNvPr id="1028" name="Rectangle 4"/>
          <p:cNvSpPr>
            <a:spLocks noGrp="1"/>
          </p:cNvSpPr>
          <p:nvPr>
            <p:ph type="body" idx="1"/>
          </p:nvPr>
        </p:nvSpPr>
        <p:spPr>
          <a:xfrm>
            <a:off x="609600" y="1174750"/>
            <a:ext cx="10972800" cy="4953000"/>
          </a:xfrm>
          <a:prstGeom prst="rect">
            <a:avLst/>
          </a:prstGeom>
          <a:noFill/>
          <a:ln w="9525">
            <a:noFill/>
          </a:ln>
        </p:spPr>
        <p:txBody>
          <a:bodyPr/>
          <a:p>
            <a:pPr lvl="0"/>
            <a:r>
              <a:rPr lang="en-US" altLang="zh-CN" dirty="0"/>
              <a:t>Click to edit Master text styles</a:t>
            </a:r>
            <a:endParaRPr lang="en-US" altLang="zh-CN" dirty="0"/>
          </a:p>
          <a:p>
            <a:pPr lvl="1"/>
            <a:r>
              <a:rPr lang="en-US" altLang="zh-CN" dirty="0"/>
              <a:t>Second level</a:t>
            </a:r>
            <a:endParaRPr lang="en-US" altLang="zh-CN" dirty="0"/>
          </a:p>
          <a:p>
            <a:pPr lvl="2"/>
            <a:r>
              <a:rPr lang="en-US" altLang="zh-CN" dirty="0"/>
              <a:t>Third level</a:t>
            </a:r>
            <a:endParaRPr lang="en-US" altLang="zh-CN" dirty="0"/>
          </a:p>
          <a:p>
            <a:pPr lvl="3"/>
            <a:r>
              <a:rPr lang="en-US" altLang="zh-CN" dirty="0"/>
              <a:t>Fourth level</a:t>
            </a:r>
            <a:endParaRPr lang="en-US" altLang="zh-CN" dirty="0"/>
          </a:p>
          <a:p>
            <a:pPr lvl="4"/>
            <a:r>
              <a:rPr lang="en-US" altLang="zh-CN" dirty="0"/>
              <a:t>Fifth level</a:t>
            </a:r>
            <a:endParaRPr lang="en-US" altLang="zh-CN" dirty="0"/>
          </a:p>
        </p:txBody>
      </p:sp>
      <p:sp>
        <p:nvSpPr>
          <p:cNvPr id="1029" name="Rectangle 5"/>
          <p:cNvSpPr>
            <a:spLocks noGrp="1" noChangeArrowheads="1"/>
          </p:cNvSpPr>
          <p:nvPr>
            <p:ph type="dt" sz="half" idx="2"/>
          </p:nvPr>
        </p:nvSpPr>
        <p:spPr bwMode="auto">
          <a:xfrm>
            <a:off x="609600" y="6245225"/>
            <a:ext cx="2844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lvl1pPr>
              <a:defRPr sz="1400"/>
            </a:lvl1pPr>
          </a:lstStyle>
          <a:p>
            <a:fld id="{63A1C593-65D0-4073-BCC9-577B9352EA97}" type="datetimeFigureOut">
              <a:rPr lang="en-US" smtClean="0"/>
            </a:fld>
            <a:endParaRPr lang="en-US"/>
          </a:p>
        </p:txBody>
      </p:sp>
      <p:sp>
        <p:nvSpPr>
          <p:cNvPr id="1030" name="Rectangle 6"/>
          <p:cNvSpPr>
            <a:spLocks noGrp="1" noChangeArrowheads="1"/>
          </p:cNvSpPr>
          <p:nvPr>
            <p:ph type="ftr" sz="quarter" idx="3"/>
          </p:nvPr>
        </p:nvSpPr>
        <p:spPr bwMode="auto">
          <a:xfrm>
            <a:off x="4165600" y="6245225"/>
            <a:ext cx="3860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lvl1pPr algn="ctr">
              <a:defRPr sz="1400"/>
            </a:lvl1pPr>
          </a:lstStyle>
          <a:p>
            <a:endParaRPr lang="en-US"/>
          </a:p>
        </p:txBody>
      </p:sp>
      <p:sp>
        <p:nvSpPr>
          <p:cNvPr id="1031" name="Rectangle 7"/>
          <p:cNvSpPr>
            <a:spLocks noGrp="1" noChangeArrowheads="1"/>
          </p:cNvSpPr>
          <p:nvPr>
            <p:ph type="sldNum" sz="quarter" idx="4"/>
          </p:nvPr>
        </p:nvSpPr>
        <p:spPr bwMode="auto">
          <a:xfrm>
            <a:off x="8737600" y="6245225"/>
            <a:ext cx="2844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lvl1pPr algn="r">
              <a:defRPr sz="1400"/>
            </a:lvl1pPr>
          </a:lstStyle>
          <a:p>
            <a:fld id="{9B618960-8005-486C-9A75-10CB2AAC16F9}" type="slidenum">
              <a:rPr lang="en-US" smtClean="0"/>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lvl1pPr algn="l" rtl="0" fontAlgn="base">
        <a:spcBef>
          <a:spcPct val="0"/>
        </a:spcBef>
        <a:spcAft>
          <a:spcPct val="0"/>
        </a:spcAft>
        <a:defRPr sz="3600" kern="1200">
          <a:solidFill>
            <a:schemeClr val="tx1"/>
          </a:solidFill>
          <a:latin typeface="+mj-lt"/>
          <a:ea typeface="+mj-ea"/>
          <a:cs typeface="+mj-cs"/>
        </a:defRPr>
      </a:lvl1pPr>
      <a:lvl2pPr algn="l" rtl="0" fontAlgn="base">
        <a:spcBef>
          <a:spcPct val="0"/>
        </a:spcBef>
        <a:spcAft>
          <a:spcPct val="0"/>
        </a:spcAft>
        <a:defRPr sz="3600">
          <a:solidFill>
            <a:schemeClr val="tx1"/>
          </a:solidFill>
          <a:latin typeface="Arial" panose="020B0604020202020204" pitchFamily="34" charset="0"/>
          <a:ea typeface="SimSun" panose="02010600030101010101" pitchFamily="2" charset="-122"/>
        </a:defRPr>
      </a:lvl2pPr>
      <a:lvl3pPr algn="l" rtl="0" fontAlgn="base">
        <a:spcBef>
          <a:spcPct val="0"/>
        </a:spcBef>
        <a:spcAft>
          <a:spcPct val="0"/>
        </a:spcAft>
        <a:defRPr sz="3600">
          <a:solidFill>
            <a:schemeClr val="tx1"/>
          </a:solidFill>
          <a:latin typeface="Arial" panose="020B0604020202020204" pitchFamily="34" charset="0"/>
          <a:ea typeface="SimSun" panose="02010600030101010101" pitchFamily="2" charset="-122"/>
        </a:defRPr>
      </a:lvl3pPr>
      <a:lvl4pPr algn="l" rtl="0" fontAlgn="base">
        <a:spcBef>
          <a:spcPct val="0"/>
        </a:spcBef>
        <a:spcAft>
          <a:spcPct val="0"/>
        </a:spcAft>
        <a:defRPr sz="3600">
          <a:solidFill>
            <a:schemeClr val="tx1"/>
          </a:solidFill>
          <a:latin typeface="Arial" panose="020B0604020202020204" pitchFamily="34" charset="0"/>
          <a:ea typeface="SimSun" panose="02010600030101010101" pitchFamily="2" charset="-122"/>
        </a:defRPr>
      </a:lvl4pPr>
      <a:lvl5pPr algn="l" rtl="0" fontAlgn="base">
        <a:spcBef>
          <a:spcPct val="0"/>
        </a:spcBef>
        <a:spcAft>
          <a:spcPct val="0"/>
        </a:spcAft>
        <a:defRPr sz="3600">
          <a:solidFill>
            <a:schemeClr val="tx1"/>
          </a:solidFill>
          <a:latin typeface="Arial" panose="020B0604020202020204" pitchFamily="34" charset="0"/>
          <a:ea typeface="SimSun" panose="02010600030101010101" pitchFamily="2" charset="-122"/>
        </a:defRPr>
      </a:lvl5pPr>
      <a:lvl6pPr marL="457200" algn="l" rtl="0" fontAlgn="base">
        <a:spcBef>
          <a:spcPct val="0"/>
        </a:spcBef>
        <a:spcAft>
          <a:spcPct val="0"/>
        </a:spcAft>
        <a:defRPr sz="3600">
          <a:solidFill>
            <a:schemeClr val="tx1"/>
          </a:solidFill>
          <a:latin typeface="Arial" panose="020B0604020202020204" pitchFamily="34" charset="0"/>
          <a:ea typeface="SimSun" panose="02010600030101010101" pitchFamily="2" charset="-122"/>
        </a:defRPr>
      </a:lvl6pPr>
      <a:lvl7pPr marL="914400" algn="l" rtl="0" fontAlgn="base">
        <a:spcBef>
          <a:spcPct val="0"/>
        </a:spcBef>
        <a:spcAft>
          <a:spcPct val="0"/>
        </a:spcAft>
        <a:defRPr sz="3600">
          <a:solidFill>
            <a:schemeClr val="tx1"/>
          </a:solidFill>
          <a:latin typeface="Arial" panose="020B0604020202020204" pitchFamily="34" charset="0"/>
          <a:ea typeface="SimSun" panose="02010600030101010101" pitchFamily="2" charset="-122"/>
        </a:defRPr>
      </a:lvl7pPr>
      <a:lvl8pPr marL="1371600" algn="l" rtl="0" fontAlgn="base">
        <a:spcBef>
          <a:spcPct val="0"/>
        </a:spcBef>
        <a:spcAft>
          <a:spcPct val="0"/>
        </a:spcAft>
        <a:defRPr sz="3600">
          <a:solidFill>
            <a:schemeClr val="tx1"/>
          </a:solidFill>
          <a:latin typeface="Arial" panose="020B0604020202020204" pitchFamily="34" charset="0"/>
          <a:ea typeface="SimSun" panose="02010600030101010101" pitchFamily="2" charset="-122"/>
        </a:defRPr>
      </a:lvl8pPr>
      <a:lvl9pPr marL="1828800" algn="l" rtl="0" fontAlgn="base">
        <a:spcBef>
          <a:spcPct val="0"/>
        </a:spcBef>
        <a:spcAft>
          <a:spcPct val="0"/>
        </a:spcAft>
        <a:defRPr sz="3600">
          <a:solidFill>
            <a:schemeClr val="tx1"/>
          </a:solidFill>
          <a:latin typeface="Arial" panose="020B0604020202020204" pitchFamily="34" charset="0"/>
          <a:ea typeface="SimSun" panose="02010600030101010101" pitchFamily="2" charset="-122"/>
        </a:defRPr>
      </a:lvl9pPr>
    </p:titleStyle>
    <p:bodyStyle>
      <a:lvl1pPr marL="342900" indent="-342900" algn="l" rtl="0" fontAlgn="base">
        <a:spcBef>
          <a:spcPct val="20000"/>
        </a:spcBef>
        <a:spcAft>
          <a:spcPct val="0"/>
        </a:spcAft>
        <a:buChar char="•"/>
        <a:defRPr sz="3200" kern="1200">
          <a:solidFill>
            <a:schemeClr val="tx1"/>
          </a:solidFill>
          <a:latin typeface="+mn-lt"/>
          <a:ea typeface="+mn-ea"/>
          <a:cs typeface="+mn-cs"/>
        </a:defRPr>
      </a:lvl1pPr>
      <a:lvl2pPr marL="742950" indent="-285750" algn="l" rtl="0" fontAlgn="base">
        <a:spcBef>
          <a:spcPct val="20000"/>
        </a:spcBef>
        <a:spcAft>
          <a:spcPct val="0"/>
        </a:spcAft>
        <a:buChar char="–"/>
        <a:defRPr sz="2800" kern="1200">
          <a:solidFill>
            <a:schemeClr val="tx1"/>
          </a:solidFill>
          <a:latin typeface="+mn-lt"/>
          <a:ea typeface="+mn-ea"/>
          <a:cs typeface="+mn-cs"/>
        </a:defRPr>
      </a:lvl2pPr>
      <a:lvl3pPr marL="1143000" indent="-228600" algn="l" rtl="0" fontAlgn="base">
        <a:spcBef>
          <a:spcPct val="20000"/>
        </a:spcBef>
        <a:spcAft>
          <a:spcPct val="0"/>
        </a:spcAft>
        <a:buChar char="•"/>
        <a:defRPr sz="2400" kern="1200">
          <a:solidFill>
            <a:schemeClr val="tx1"/>
          </a:solidFill>
          <a:latin typeface="+mn-lt"/>
          <a:ea typeface="+mn-ea"/>
          <a:cs typeface="+mn-cs"/>
        </a:defRPr>
      </a:lvl3pPr>
      <a:lvl4pPr marL="1600200" indent="-228600" algn="l" rtl="0" fontAlgn="base">
        <a:spcBef>
          <a:spcPct val="20000"/>
        </a:spcBef>
        <a:spcAft>
          <a:spcPct val="0"/>
        </a:spcAft>
        <a:buChar char="–"/>
        <a:defRPr sz="2000" kern="1200">
          <a:solidFill>
            <a:schemeClr val="tx1"/>
          </a:solidFill>
          <a:latin typeface="+mn-lt"/>
          <a:ea typeface="+mn-ea"/>
          <a:cs typeface="+mn-cs"/>
        </a:defRPr>
      </a:lvl4pPr>
      <a:lvl5pPr marL="2057400" indent="-228600" algn="l" rtl="0" fontAlgn="base">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image" Target="../media/image3.png"/></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4.xml"/><Relationship Id="rId1" Type="http://schemas.openxmlformats.org/officeDocument/2006/relationships/image" Target="../media/image4.png"/></Relationships>
</file>

<file path=ppt/slides/_rels/slide5.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5.png"/></Relationships>
</file>

<file path=ppt/slides/_rels/slide6.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6.png"/></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8.png"/><Relationship Id="rId1" Type="http://schemas.openxmlformats.org/officeDocument/2006/relationships/image" Target="../media/image7.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GB" altLang="en-US" sz="5500" dirty="0"/>
              <a:t>MUSCLE DYNAMICS/MOVEMENT/CONTROL</a:t>
            </a:r>
            <a:endParaRPr lang="en-GB" altLang="en-US" sz="5500" dirty="0"/>
          </a:p>
        </p:txBody>
      </p:sp>
      <p:sp>
        <p:nvSpPr>
          <p:cNvPr id="3" name="Subtitle 2"/>
          <p:cNvSpPr>
            <a:spLocks noGrp="1"/>
          </p:cNvSpPr>
          <p:nvPr>
            <p:ph type="subTitle" idx="1"/>
          </p:nvPr>
        </p:nvSpPr>
        <p:spPr>
          <a:xfrm>
            <a:off x="1005205" y="3510280"/>
            <a:ext cx="9825355" cy="2708275"/>
          </a:xfrm>
        </p:spPr>
        <p:txBody>
          <a:bodyPr>
            <a:normAutofit fontScale="90000"/>
          </a:bodyPr>
          <a:lstStyle/>
          <a:p>
            <a:r>
              <a:rPr lang="en-GB" altLang="en-US"/>
              <a:t>BY</a:t>
            </a:r>
            <a:endParaRPr lang="en-GB" altLang="en-US"/>
          </a:p>
          <a:p>
            <a:r>
              <a:rPr lang="en-GB" altLang="en-US"/>
              <a:t>PRECIOUS AUGUSTINE NSA</a:t>
            </a:r>
            <a:endParaRPr lang="en-GB" altLang="en-US"/>
          </a:p>
          <a:p>
            <a:r>
              <a:rPr lang="en-GB" altLang="en-US"/>
              <a:t>17/ENG08/002</a:t>
            </a:r>
            <a:endParaRPr lang="en-GB" altLang="en-US"/>
          </a:p>
          <a:p>
            <a:r>
              <a:rPr lang="en-GB" altLang="en-US"/>
              <a:t>FOR</a:t>
            </a:r>
            <a:endParaRPr lang="en-GB" altLang="en-US"/>
          </a:p>
          <a:p>
            <a:r>
              <a:rPr lang="en-GB" altLang="en-US"/>
              <a:t>BME 312</a:t>
            </a:r>
            <a:endParaRPr lang="en-GB" altLang="en-US"/>
          </a:p>
          <a:p>
            <a:r>
              <a:rPr lang="en-GB" altLang="en-US"/>
              <a:t>BIOLOGICAL SYSTEMS CONROL AND MODELLING</a:t>
            </a:r>
            <a:endParaRPr lang="en-GB" altLang="en-US"/>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Title 1"/>
          <p:cNvSpPr>
            <a:spLocks noGrp="1"/>
          </p:cNvSpPr>
          <p:nvPr>
            <p:ph type="title"/>
          </p:nvPr>
        </p:nvSpPr>
        <p:spPr/>
        <p:txBody>
          <a:bodyPr/>
          <a:p>
            <a:endParaRPr lang="en-GB" altLang="en-US"/>
          </a:p>
        </p:txBody>
      </p:sp>
      <p:sp>
        <p:nvSpPr>
          <p:cNvPr id="3" name="Content Placeholder 2"/>
          <p:cNvSpPr>
            <a:spLocks noGrp="1"/>
          </p:cNvSpPr>
          <p:nvPr>
            <p:ph idx="1"/>
          </p:nvPr>
        </p:nvSpPr>
        <p:spPr>
          <a:xfrm>
            <a:off x="609600" y="1306195"/>
            <a:ext cx="10972800" cy="4953000"/>
          </a:xfrm>
        </p:spPr>
        <p:txBody>
          <a:bodyPr/>
          <a:p>
            <a:r>
              <a:rPr lang="en-GB" altLang="en-US" sz="1800"/>
              <a:t>From the system perspective, the control algorithm uses three sets of feedback information </a:t>
            </a:r>
            <a:endParaRPr lang="en-GB" altLang="en-US" sz="1800"/>
          </a:p>
          <a:p>
            <a:pPr>
              <a:buFont typeface="+mj-lt"/>
              <a:buAutoNum type="romanLcPeriod"/>
            </a:pPr>
            <a:r>
              <a:rPr lang="en-GB" altLang="en-US" sz="1800"/>
              <a:t>dynamic feedback—the moments generated at the inter-faces between the human arm, the external load, and the exoskeleton structure</a:t>
            </a:r>
            <a:endParaRPr lang="en-GB" altLang="en-US" sz="1800"/>
          </a:p>
          <a:p>
            <a:pPr>
              <a:buFont typeface="+mj-lt"/>
              <a:buAutoNum type="romanLcPeriod"/>
            </a:pPr>
            <a:r>
              <a:rPr lang="en-GB" altLang="en-US" sz="1800"/>
              <a:t> kinematic feedback—the elbow joint angle measured by an encoder. These signals were used by the myoprocessor</a:t>
            </a:r>
            <a:endParaRPr lang="en-GB" altLang="en-US" sz="1800"/>
          </a:p>
          <a:p>
            <a:pPr>
              <a:buFont typeface="+mj-lt"/>
              <a:buAutoNum type="romanLcPeriod"/>
            </a:pPr>
            <a:r>
              <a:rPr lang="en-GB" altLang="en-US" sz="1800"/>
              <a:t>physiological feedback—the operator used his/her inherent biosensors and receptors (high level feed-back—visualization, low level feedback—musclespindle, tendon organ, joint receptors).</a:t>
            </a:r>
            <a:endParaRPr lang="en-GB" altLang="en-US" sz="1800"/>
          </a:p>
          <a:p>
            <a:pPr marL="0" indent="0">
              <a:buFont typeface="+mj-lt"/>
              <a:buNone/>
            </a:pPr>
            <a:endParaRPr lang="en-GB" altLang="en-US" sz="1800"/>
          </a:p>
          <a:p>
            <a:pPr marL="0" indent="0">
              <a:buFont typeface="+mj-lt"/>
              <a:buNone/>
            </a:pPr>
            <a:r>
              <a:rPr lang="en-GB" altLang="en-US" sz="1800"/>
              <a:t>The control algorithm, based on a moment controller, is motivated by two leading ideas: </a:t>
            </a:r>
            <a:endParaRPr lang="en-GB" altLang="en-US" sz="1800"/>
          </a:p>
          <a:p>
            <a:pPr marL="0" indent="0">
              <a:buFont typeface="+mj-lt"/>
              <a:buNone/>
            </a:pPr>
            <a:r>
              <a:rPr lang="en-GB" altLang="en-US" sz="1800"/>
              <a:t>1) in operating the exoskeleton,the output of the myoprocessor (muscle model), used as the reference signal, was a moment command, and </a:t>
            </a:r>
            <a:endParaRPr lang="en-GB" altLang="en-US" sz="1800"/>
          </a:p>
          <a:p>
            <a:pPr marL="0" indent="0">
              <a:buFont typeface="+mj-lt"/>
              <a:buNone/>
            </a:pPr>
            <a:r>
              <a:rPr lang="en-GB" altLang="en-US" sz="1800"/>
              <a:t>2) for dc servo motor, the command to the linear driver, which in turn generatesa  current signal output, is directly proportional to the motortorque in the operational working range.</a:t>
            </a:r>
            <a:endParaRPr lang="en-GB" altLang="en-US" sz="180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Title 1"/>
          <p:cNvSpPr>
            <a:spLocks noGrp="1"/>
          </p:cNvSpPr>
          <p:nvPr>
            <p:ph type="title"/>
          </p:nvPr>
        </p:nvSpPr>
        <p:spPr>
          <a:xfrm>
            <a:off x="494665" y="387985"/>
            <a:ext cx="10972800" cy="582613"/>
          </a:xfrm>
        </p:spPr>
        <p:txBody>
          <a:bodyPr/>
          <a:p>
            <a:pPr algn="ctr"/>
            <a:r>
              <a:rPr lang="en-GB" altLang="en-US"/>
              <a:t>REFERENCES</a:t>
            </a:r>
            <a:endParaRPr lang="en-GB" altLang="en-US"/>
          </a:p>
        </p:txBody>
      </p:sp>
      <p:sp>
        <p:nvSpPr>
          <p:cNvPr id="3" name="Content Placeholder 2"/>
          <p:cNvSpPr>
            <a:spLocks noGrp="1"/>
          </p:cNvSpPr>
          <p:nvPr>
            <p:ph idx="1"/>
          </p:nvPr>
        </p:nvSpPr>
        <p:spPr/>
        <p:txBody>
          <a:bodyPr/>
          <a:p>
            <a:r>
              <a:rPr lang="en-GB" altLang="en-US"/>
              <a:t>https://www.researchgate.net/publication/3412114_A_myosignal-based_powered_exoskeleton_system#pf5</a:t>
            </a:r>
            <a:endParaRPr lang="en-GB" altLang="en-US"/>
          </a:p>
          <a:p>
            <a:r>
              <a:rPr lang="en-GB" altLang="en-US"/>
              <a:t>https://nmbl.stanford.edu/human-movement-dynamics-and-control/</a:t>
            </a:r>
            <a:endParaRPr lang="en-GB" altLang="en-US"/>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Title 1"/>
          <p:cNvSpPr>
            <a:spLocks noGrp="1"/>
          </p:cNvSpPr>
          <p:nvPr>
            <p:ph type="title"/>
          </p:nvPr>
        </p:nvSpPr>
        <p:spPr/>
        <p:txBody>
          <a:bodyPr/>
          <a:p>
            <a:pPr algn="ctr"/>
            <a:r>
              <a:rPr lang="en-GB" altLang="en-US" sz="5400"/>
              <a:t>INTRODUCTION</a:t>
            </a:r>
            <a:endParaRPr lang="en-GB" altLang="en-US" sz="5400"/>
          </a:p>
        </p:txBody>
      </p:sp>
      <p:sp>
        <p:nvSpPr>
          <p:cNvPr id="3" name="Content Placeholder 2"/>
          <p:cNvSpPr>
            <a:spLocks noGrp="1"/>
          </p:cNvSpPr>
          <p:nvPr>
            <p:ph idx="1"/>
          </p:nvPr>
        </p:nvSpPr>
        <p:spPr/>
        <p:txBody>
          <a:bodyPr>
            <a:normAutofit fontScale="90000" lnSpcReduction="20000"/>
          </a:bodyPr>
          <a:p>
            <a:r>
              <a:rPr lang="en-GB" altLang="en-US"/>
              <a:t>Muscle movement and control is very broad and covers a wide range of areas from contractions to tibiofemoral forces and sets of movements. </a:t>
            </a:r>
            <a:endParaRPr lang="en-GB" altLang="en-US"/>
          </a:p>
          <a:p>
            <a:endParaRPr lang="en-GB" altLang="en-US"/>
          </a:p>
          <a:p>
            <a:r>
              <a:rPr lang="en-GB" altLang="en-US"/>
              <a:t>The movements of muscles are controlled by the brain and nervous systems. The involuntary muscles are controlled by structures deep within the brain and the upper part of the spinal cord called the brain stem. The cerebellum the part of the brain that controls balance, movement, and coordination (how your muscles work together).</a:t>
            </a:r>
            <a:endParaRPr lang="en-GB" altLang="en-US"/>
          </a:p>
          <a:p>
            <a:r>
              <a:rPr lang="en-GB" altLang="en-US"/>
              <a:t>Integrating humans and robotic machines into onesystem offers multiple opportunities for creating new assis-tive technologies that can be used in biomedical, industrial, andaerospace applications. One of the human limits in performingphysical tasks is the muscles’ strength. In addition, musclestrength may be decreased substantially as a result of verityof neuromuscular diseases, muscular atrophy, and dystrophy in disabled people.</a:t>
            </a:r>
            <a:endParaRPr lang="en-GB" altLang="en-US"/>
          </a:p>
        </p:txBody>
      </p:sp>
    </p:spTree>
  </p:cSld>
  <p:clrMapOvr>
    <a:masterClrMapping/>
  </p:clrMapOvr>
  <p:transition>
    <p:wedg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Title 1"/>
          <p:cNvSpPr>
            <a:spLocks noGrp="1"/>
          </p:cNvSpPr>
          <p:nvPr>
            <p:ph type="title"/>
          </p:nvPr>
        </p:nvSpPr>
        <p:spPr/>
        <p:txBody>
          <a:bodyPr>
            <a:normAutofit fontScale="90000"/>
          </a:bodyPr>
          <a:p>
            <a:pPr algn="ctr"/>
            <a:r>
              <a:rPr lang="en-GB" altLang="en-US"/>
              <a:t>THE MUSCULAR SYSTEM AND ITS EXPERIMENTAL PROTOCOLS</a:t>
            </a:r>
            <a:endParaRPr lang="en-GB" altLang="en-US"/>
          </a:p>
        </p:txBody>
      </p:sp>
      <p:sp>
        <p:nvSpPr>
          <p:cNvPr id="5" name="Content Placeholder 4"/>
          <p:cNvSpPr/>
          <p:nvPr>
            <p:ph sz="half" idx="1"/>
          </p:nvPr>
        </p:nvSpPr>
        <p:spPr>
          <a:xfrm>
            <a:off x="627380" y="1995170"/>
            <a:ext cx="5262880" cy="4367530"/>
          </a:xfrm>
        </p:spPr>
        <p:txBody>
          <a:bodyPr>
            <a:normAutofit fontScale="90000" lnSpcReduction="10000"/>
          </a:bodyPr>
          <a:p>
            <a:r>
              <a:rPr lang="en-GB" altLang="en-US"/>
              <a:t>It consists of a two-link, two-joint mechanism corresponding to the upper and the lower arm and to the shoulder and elbowjoints of the human body. The system includes a weightplate (external load) that can be attached to the tip of the exoskeleton forearm link. The human/exoskeleton mechanical interface included theupper arm bracelet, located at the upper arm link, and a handlegrasped by the operator. </a:t>
            </a:r>
            <a:endParaRPr lang="en-GB" altLang="en-US"/>
          </a:p>
          <a:p>
            <a:endParaRPr lang="en-GB" altLang="en-US"/>
          </a:p>
        </p:txBody>
      </p:sp>
      <p:pic>
        <p:nvPicPr>
          <p:cNvPr id="6" name="Content Placeholder 5" descr="Screenshot (39)"/>
          <p:cNvPicPr>
            <a:picLocks noChangeAspect="1"/>
          </p:cNvPicPr>
          <p:nvPr>
            <p:ph sz="half" idx="2"/>
          </p:nvPr>
        </p:nvPicPr>
        <p:blipFill>
          <a:blip r:embed="rId1"/>
          <a:srcRect l="33479" t="37010" r="35859" b="30678"/>
          <a:stretch>
            <a:fillRect/>
          </a:stretch>
        </p:blipFill>
        <p:spPr>
          <a:xfrm>
            <a:off x="5679440" y="1869440"/>
            <a:ext cx="6386830" cy="3783965"/>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Title 1"/>
          <p:cNvSpPr>
            <a:spLocks noGrp="1"/>
          </p:cNvSpPr>
          <p:nvPr>
            <p:ph type="title"/>
          </p:nvPr>
        </p:nvSpPr>
        <p:spPr>
          <a:xfrm>
            <a:off x="723900" y="474345"/>
            <a:ext cx="10972800" cy="582613"/>
          </a:xfrm>
        </p:spPr>
        <p:txBody>
          <a:bodyPr/>
          <a:p>
            <a:pPr algn="ctr"/>
            <a:r>
              <a:rPr lang="en-GB" altLang="en-US"/>
              <a:t>ELECTROMYOGRAPHY</a:t>
            </a:r>
            <a:endParaRPr lang="en-GB" altLang="en-US"/>
          </a:p>
        </p:txBody>
      </p:sp>
      <p:sp>
        <p:nvSpPr>
          <p:cNvPr id="3" name="Content Placeholder 2"/>
          <p:cNvSpPr>
            <a:spLocks noGrp="1"/>
          </p:cNvSpPr>
          <p:nvPr>
            <p:ph sz="half" idx="1"/>
          </p:nvPr>
        </p:nvSpPr>
        <p:spPr>
          <a:xfrm>
            <a:off x="951865" y="1057275"/>
            <a:ext cx="10516235" cy="4351655"/>
          </a:xfrm>
        </p:spPr>
        <p:txBody>
          <a:bodyPr>
            <a:normAutofit fontScale="70000"/>
          </a:bodyPr>
          <a:p>
            <a:r>
              <a:rPr lang="en-GB" altLang="en-US"/>
              <a:t>Electromyography (EMG) is a diagnostic procedure to assesses the health of muscles and the nerve cells that control them (motor neurons)</a:t>
            </a:r>
            <a:endParaRPr lang="en-GB" altLang="en-US"/>
          </a:p>
          <a:p>
            <a:r>
              <a:rPr lang="en-GB" altLang="en-US"/>
              <a:t>Here is a </a:t>
            </a:r>
            <a:endParaRPr lang="en-GB" altLang="en-US"/>
          </a:p>
          <a:p>
            <a:pPr marL="0" indent="0">
              <a:buNone/>
            </a:pPr>
            <a:r>
              <a:rPr lang="en-GB" altLang="en-US"/>
              <a:t>schematic</a:t>
            </a:r>
            <a:endParaRPr lang="en-GB" altLang="en-US"/>
          </a:p>
          <a:p>
            <a:pPr marL="0" indent="0">
              <a:buNone/>
            </a:pPr>
            <a:r>
              <a:rPr lang="en-GB" altLang="en-US"/>
              <a:t>overview </a:t>
            </a:r>
            <a:endParaRPr lang="en-GB" altLang="en-US"/>
          </a:p>
          <a:p>
            <a:pPr marL="0" indent="0">
              <a:buNone/>
            </a:pPr>
            <a:r>
              <a:rPr lang="en-GB" altLang="en-US"/>
              <a:t>of the</a:t>
            </a:r>
            <a:endParaRPr lang="en-GB" altLang="en-US"/>
          </a:p>
          <a:p>
            <a:pPr marL="0" indent="0">
              <a:buNone/>
            </a:pPr>
            <a:r>
              <a:rPr lang="en-GB" altLang="en-US"/>
              <a:t>musculo-</a:t>
            </a:r>
            <a:endParaRPr lang="en-GB" altLang="en-US"/>
          </a:p>
          <a:p>
            <a:pPr marL="0" indent="0">
              <a:buNone/>
            </a:pPr>
            <a:r>
              <a:rPr lang="en-GB" altLang="en-US"/>
              <a:t>skeletal </a:t>
            </a:r>
            <a:endParaRPr lang="en-GB" altLang="en-US"/>
          </a:p>
          <a:p>
            <a:pPr marL="0" indent="0">
              <a:buNone/>
            </a:pPr>
            <a:r>
              <a:rPr lang="en-GB" altLang="en-US"/>
              <a:t>system. </a:t>
            </a:r>
            <a:endParaRPr lang="en-GB" altLang="en-US"/>
          </a:p>
          <a:p>
            <a:pPr marL="0" indent="0">
              <a:buNone/>
            </a:pPr>
            <a:r>
              <a:rPr lang="en-GB" altLang="en-US"/>
              <a:t> </a:t>
            </a:r>
            <a:endParaRPr lang="en-GB" altLang="en-US"/>
          </a:p>
          <a:p>
            <a:endParaRPr lang="en-GB" altLang="en-US"/>
          </a:p>
        </p:txBody>
      </p:sp>
      <p:pic>
        <p:nvPicPr>
          <p:cNvPr id="5" name="Content Placeholder 4" descr="Screenshot (40)"/>
          <p:cNvPicPr>
            <a:picLocks noChangeAspect="1"/>
          </p:cNvPicPr>
          <p:nvPr>
            <p:ph sz="half" idx="2"/>
          </p:nvPr>
        </p:nvPicPr>
        <p:blipFill>
          <a:blip r:embed="rId1"/>
          <a:srcRect l="31480" t="43980" r="41104" b="17151"/>
          <a:stretch>
            <a:fillRect/>
          </a:stretch>
        </p:blipFill>
        <p:spPr>
          <a:xfrm>
            <a:off x="3103245" y="2274570"/>
            <a:ext cx="8775700" cy="3980815"/>
          </a:xfrm>
          <a:prstGeom prst="rect">
            <a:avLst/>
          </a:prstGeo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7" name="Title 6"/>
          <p:cNvSpPr>
            <a:spLocks noGrp="1"/>
          </p:cNvSpPr>
          <p:nvPr>
            <p:ph type="title"/>
          </p:nvPr>
        </p:nvSpPr>
        <p:spPr/>
        <p:txBody>
          <a:bodyPr/>
          <a:p>
            <a:endParaRPr lang="en-GB" altLang="en-US"/>
          </a:p>
        </p:txBody>
      </p:sp>
      <p:pic>
        <p:nvPicPr>
          <p:cNvPr id="9" name="Content Placeholder 8" descr="Screenshot (41)"/>
          <p:cNvPicPr>
            <a:picLocks noChangeAspect="1"/>
          </p:cNvPicPr>
          <p:nvPr>
            <p:ph idx="1"/>
          </p:nvPr>
        </p:nvPicPr>
        <p:blipFill>
          <a:blip r:embed="rId1"/>
          <a:srcRect l="7715" t="46283" r="43722" b="37844"/>
          <a:stretch>
            <a:fillRect/>
          </a:stretch>
        </p:blipFill>
        <p:spPr>
          <a:xfrm>
            <a:off x="160655" y="365125"/>
            <a:ext cx="11871325" cy="1968500"/>
          </a:xfrm>
          <a:prstGeom prst="rect">
            <a:avLst/>
          </a:prstGeom>
        </p:spPr>
      </p:pic>
      <p:sp>
        <p:nvSpPr>
          <p:cNvPr id="11" name="Text Box 10"/>
          <p:cNvSpPr txBox="1"/>
          <p:nvPr/>
        </p:nvSpPr>
        <p:spPr>
          <a:xfrm>
            <a:off x="328930" y="2584450"/>
            <a:ext cx="11024870" cy="3692525"/>
          </a:xfrm>
          <a:prstGeom prst="rect">
            <a:avLst/>
          </a:prstGeom>
          <a:noFill/>
        </p:spPr>
        <p:txBody>
          <a:bodyPr wrap="square" rtlCol="0">
            <a:spAutoFit/>
          </a:bodyPr>
          <a:p>
            <a:r>
              <a:rPr lang="en-GB" altLang="en-US"/>
              <a:t>Above is the EMG signal processing algorithm for determination of muscle activity.</a:t>
            </a:r>
            <a:endParaRPr lang="en-GB" altLang="en-US"/>
          </a:p>
          <a:p>
            <a:r>
              <a:rPr lang="en-GB" altLang="en-US"/>
              <a:t>The human elbow joint complex can be consid-ered as a 2 DOF joint including flexion–extension andpronation–supination joint movements. The exoskeleton, in itscurrent mode, supported only the flexion–extension movementof the elbow joint. </a:t>
            </a:r>
            <a:endParaRPr lang="en-GB" altLang="en-US"/>
          </a:p>
          <a:p>
            <a:r>
              <a:rPr lang="en-GB" altLang="en-US"/>
              <a:t>These movements are enabled by two sets ofmuscle groups:</a:t>
            </a:r>
            <a:endParaRPr lang="en-GB" altLang="en-US"/>
          </a:p>
          <a:p>
            <a:r>
              <a:rPr lang="en-GB" altLang="en-US"/>
              <a:t> 1) the primary flexor muscles—the Brachialis,the Biceps Brachii, and the Brachoradialis and </a:t>
            </a:r>
            <a:endParaRPr lang="en-GB" altLang="en-US"/>
          </a:p>
          <a:p>
            <a:r>
              <a:rPr lang="en-GB" altLang="en-US"/>
              <a:t>2) the primary extensor muscle</a:t>
            </a:r>
            <a:endParaRPr lang="en-GB" altLang="en-US"/>
          </a:p>
          <a:p>
            <a:r>
              <a:rPr lang="en-GB" altLang="en-US"/>
              <a:t>Out of the three flexor muscles, the Brachialis has been referred to as a flexor parexcellence of the elbow.</a:t>
            </a:r>
            <a:endParaRPr lang="en-GB" altLang="en-US"/>
          </a:p>
          <a:p>
            <a:endParaRPr lang="en-GB" altLang="en-US"/>
          </a:p>
          <a:p>
            <a:r>
              <a:rPr lang="en-GB" altLang="en-US"/>
              <a:t> The algorithm for estimating the normalized muscle activation level (NAL), based on raw EMG signals, follows the signal processing procedure summarized in above. It includes</a:t>
            </a:r>
            <a:endParaRPr lang="en-GB" altLang="en-US"/>
          </a:p>
          <a:p>
            <a:r>
              <a:rPr lang="en-GB" altLang="en-US"/>
              <a:t>1) a high-pass filter</a:t>
            </a:r>
            <a:endParaRPr lang="en-GB" altLang="en-US"/>
          </a:p>
          <a:p>
            <a:r>
              <a:rPr lang="en-GB" altLang="en-US"/>
              <a:t>2) full signal rectification (absolute value);</a:t>
            </a:r>
            <a:endParaRPr lang="en-GB" altLang="en-US"/>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Text Box 3"/>
          <p:cNvSpPr txBox="1"/>
          <p:nvPr/>
        </p:nvSpPr>
        <p:spPr>
          <a:xfrm>
            <a:off x="311150" y="864870"/>
            <a:ext cx="11123930" cy="1476375"/>
          </a:xfrm>
          <a:prstGeom prst="rect">
            <a:avLst/>
          </a:prstGeom>
          <a:noFill/>
        </p:spPr>
        <p:txBody>
          <a:bodyPr wrap="square" rtlCol="0">
            <a:spAutoFit/>
          </a:bodyPr>
          <a:p>
            <a:r>
              <a:rPr lang="en-GB" altLang="en-US">
                <a:sym typeface="+mn-ea"/>
              </a:rPr>
              <a:t>3) a lowpass filter</a:t>
            </a:r>
            <a:endParaRPr lang="en-GB" altLang="en-US">
              <a:sym typeface="+mn-ea"/>
            </a:endParaRPr>
          </a:p>
          <a:p>
            <a:r>
              <a:rPr lang="en-GB" altLang="en-US">
                <a:sym typeface="+mn-ea"/>
              </a:rPr>
              <a:t>4) a signal normalization with respect to the EMG mean signal during maximal voluntary isometric contraction.This algorithm is mapping the raw EMG signal with an arbitrary amplitude into a normalized signal in the range.</a:t>
            </a:r>
            <a:endParaRPr lang="en-GB" altLang="en-US">
              <a:sym typeface="+mn-ea"/>
            </a:endParaRPr>
          </a:p>
          <a:p>
            <a:endParaRPr lang="en-GB" altLang="en-US"/>
          </a:p>
          <a:p>
            <a:endParaRPr lang="en-GB" altLang="en-US"/>
          </a:p>
        </p:txBody>
      </p:sp>
      <p:pic>
        <p:nvPicPr>
          <p:cNvPr id="5" name="Picture 4" descr="Screenshot (42)"/>
          <p:cNvPicPr>
            <a:picLocks noChangeAspect="1"/>
          </p:cNvPicPr>
          <p:nvPr/>
        </p:nvPicPr>
        <p:blipFill>
          <a:blip r:embed="rId1"/>
          <a:srcRect l="8662" t="22089" r="43801" b="61056"/>
          <a:stretch>
            <a:fillRect/>
          </a:stretch>
        </p:blipFill>
        <p:spPr>
          <a:xfrm>
            <a:off x="649605" y="1948815"/>
            <a:ext cx="10893425" cy="2085975"/>
          </a:xfrm>
          <a:prstGeom prst="rect">
            <a:avLst/>
          </a:prstGeom>
        </p:spPr>
      </p:pic>
      <p:sp>
        <p:nvSpPr>
          <p:cNvPr id="6" name="Text Box 5"/>
          <p:cNvSpPr txBox="1"/>
          <p:nvPr/>
        </p:nvSpPr>
        <p:spPr>
          <a:xfrm>
            <a:off x="590550" y="4594860"/>
            <a:ext cx="11304905" cy="2030095"/>
          </a:xfrm>
          <a:prstGeom prst="rect">
            <a:avLst/>
          </a:prstGeom>
          <a:noFill/>
        </p:spPr>
        <p:txBody>
          <a:bodyPr wrap="square" rtlCol="0">
            <a:spAutoFit/>
          </a:bodyPr>
          <a:p>
            <a:r>
              <a:rPr lang="en-GB" altLang="en-US"/>
              <a:t>Above, is the block diagram of a muscle model consisting of three elements;</a:t>
            </a:r>
            <a:endParaRPr lang="en-GB" altLang="en-US"/>
          </a:p>
          <a:p>
            <a:pPr marL="400050" indent="-400050">
              <a:buFont typeface="+mj-lt"/>
              <a:buAutoNum type="romanUcPeriod"/>
            </a:pPr>
            <a:r>
              <a:rPr lang="en-GB" altLang="en-US"/>
              <a:t> A contractile element (CE) which represents the forcegenerated by the active muscle fibers using the musclechemical energy;</a:t>
            </a:r>
            <a:endParaRPr lang="en-GB" altLang="en-US"/>
          </a:p>
          <a:p>
            <a:pPr marL="400050" indent="-400050">
              <a:buFont typeface="+mj-lt"/>
              <a:buAutoNum type="romanUcPeriod"/>
            </a:pPr>
            <a:r>
              <a:rPr lang="en-GB" altLang="en-US"/>
              <a:t>A series element (SE) which models the mechanical re-sponse of muscle to rapid length changes.</a:t>
            </a:r>
            <a:endParaRPr lang="en-GB" altLang="en-US"/>
          </a:p>
          <a:p>
            <a:pPr marL="400050" indent="-400050">
              <a:buFont typeface="+mj-lt"/>
              <a:buAutoNum type="romanUcPeriod"/>
            </a:pPr>
            <a:r>
              <a:rPr lang="en-GB" altLang="en-US"/>
              <a:t>A parallel element (PE) which simulates the passive resistance of muscle to stretch generated by the passive softconnective tissue, including the tendon and the non active muscle fibers.</a:t>
            </a:r>
            <a:endParaRPr lang="en-GB" altLang="en-US"/>
          </a:p>
          <a:p>
            <a:pPr indent="0">
              <a:buFont typeface="+mj-lt"/>
              <a:buNone/>
            </a:pPr>
            <a:endParaRPr lang="en-GB" altLang="en-US"/>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Text Box 1"/>
          <p:cNvSpPr txBox="1"/>
          <p:nvPr/>
        </p:nvSpPr>
        <p:spPr>
          <a:xfrm>
            <a:off x="591820" y="831850"/>
            <a:ext cx="11008360" cy="645160"/>
          </a:xfrm>
          <a:prstGeom prst="rect">
            <a:avLst/>
          </a:prstGeom>
          <a:noFill/>
        </p:spPr>
        <p:txBody>
          <a:bodyPr wrap="square" rtlCol="0">
            <a:spAutoFit/>
          </a:bodyPr>
          <a:p>
            <a:r>
              <a:rPr lang="en-GB" altLang="en-US"/>
              <a:t>In the muscle model, the muscles’ net moment is the sum of its components with the corresponding [+] sign for agonist muscles and [-] sign for antagonist muscles where n is the number of muscles activating the joint.  ie</a:t>
            </a:r>
            <a:endParaRPr lang="en-GB" altLang="en-US"/>
          </a:p>
        </p:txBody>
      </p:sp>
      <p:pic>
        <p:nvPicPr>
          <p:cNvPr id="3" name="Picture 2" descr="Screenshot (43)"/>
          <p:cNvPicPr>
            <a:picLocks noChangeAspect="1"/>
          </p:cNvPicPr>
          <p:nvPr/>
        </p:nvPicPr>
        <p:blipFill>
          <a:blip r:embed="rId1"/>
          <a:srcRect l="12746" t="59001" r="70593" b="31129"/>
          <a:stretch>
            <a:fillRect/>
          </a:stretch>
        </p:blipFill>
        <p:spPr>
          <a:xfrm>
            <a:off x="3728085" y="1477010"/>
            <a:ext cx="4735195" cy="1577340"/>
          </a:xfrm>
          <a:prstGeom prst="rect">
            <a:avLst/>
          </a:prstGeom>
        </p:spPr>
      </p:pic>
      <p:sp>
        <p:nvSpPr>
          <p:cNvPr id="4" name="Text Box 3"/>
          <p:cNvSpPr txBox="1"/>
          <p:nvPr/>
        </p:nvSpPr>
        <p:spPr>
          <a:xfrm>
            <a:off x="591820" y="4184015"/>
            <a:ext cx="11288395" cy="1753235"/>
          </a:xfrm>
          <a:prstGeom prst="rect">
            <a:avLst/>
          </a:prstGeom>
          <a:noFill/>
        </p:spPr>
        <p:txBody>
          <a:bodyPr wrap="square" rtlCol="0">
            <a:spAutoFit/>
          </a:bodyPr>
          <a:p>
            <a:r>
              <a:rPr lang="en-GB" altLang="en-US"/>
              <a:t>The muscle model algorithm, which solved the above equation, implemented the direct modeling approach, in which the inputs were the muscle activation levels and joint kinematics and the output was the muscle moment .  When solving the equations it was assumed, based on the model setup,that the moment of the CE was equal to the moment of the SE.The PE component of the model used the joint angle as input and generated the passive part of the muscle moment. The total muscle moment is then the sum of its active and passive parts.</a:t>
            </a:r>
            <a:endParaRPr lang="en-GB" altLang="en-US"/>
          </a:p>
        </p:txBody>
      </p:sp>
      <p:pic>
        <p:nvPicPr>
          <p:cNvPr id="5" name="Picture 4" descr="Screenshot (44)"/>
          <p:cNvPicPr>
            <a:picLocks noChangeAspect="1"/>
          </p:cNvPicPr>
          <p:nvPr/>
        </p:nvPicPr>
        <p:blipFill>
          <a:blip r:embed="rId2"/>
          <a:srcRect l="35619" t="54071" r="43965" b="40707"/>
          <a:stretch>
            <a:fillRect/>
          </a:stretch>
        </p:blipFill>
        <p:spPr>
          <a:xfrm>
            <a:off x="3922395" y="3249930"/>
            <a:ext cx="5135880" cy="738505"/>
          </a:xfrm>
          <a:prstGeom prst="rect">
            <a:avLst/>
          </a:prstGeom>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Title 1"/>
          <p:cNvSpPr>
            <a:spLocks noGrp="1"/>
          </p:cNvSpPr>
          <p:nvPr>
            <p:ph type="title"/>
          </p:nvPr>
        </p:nvSpPr>
        <p:spPr>
          <a:xfrm>
            <a:off x="609600" y="591820"/>
            <a:ext cx="10972800" cy="582613"/>
          </a:xfrm>
        </p:spPr>
        <p:txBody>
          <a:bodyPr/>
          <a:p>
            <a:pPr algn="ctr"/>
            <a:r>
              <a:rPr lang="en-GB" altLang="en-US" sz="4400"/>
              <a:t>CONTROL ALGORITHM OF THE MUSCLE MODEL</a:t>
            </a:r>
            <a:endParaRPr lang="en-GB" altLang="en-US" sz="4400"/>
          </a:p>
        </p:txBody>
      </p:sp>
      <p:sp>
        <p:nvSpPr>
          <p:cNvPr id="3" name="Content Placeholder 2"/>
          <p:cNvSpPr>
            <a:spLocks noGrp="1"/>
          </p:cNvSpPr>
          <p:nvPr>
            <p:ph idx="1"/>
          </p:nvPr>
        </p:nvSpPr>
        <p:spPr>
          <a:xfrm>
            <a:off x="478155" y="1617980"/>
            <a:ext cx="10972800" cy="4953000"/>
          </a:xfrm>
        </p:spPr>
        <p:txBody>
          <a:bodyPr/>
          <a:p>
            <a:pPr marL="0" indent="0">
              <a:buNone/>
            </a:pPr>
            <a:r>
              <a:rPr lang="en-GB" altLang="en-US" sz="1800"/>
              <a:t>The exoskeleton complex is composed of two subsystems:</a:t>
            </a:r>
            <a:endParaRPr lang="en-GB" altLang="en-US" sz="1800"/>
          </a:p>
          <a:p>
            <a:pPr>
              <a:buFont typeface="+mj-lt"/>
              <a:buAutoNum type="romanLcPeriod"/>
            </a:pPr>
            <a:r>
              <a:rPr lang="en-GB" altLang="en-US" sz="1800"/>
              <a:t>the human and</a:t>
            </a:r>
            <a:endParaRPr lang="en-GB" altLang="en-US" sz="1800"/>
          </a:p>
          <a:p>
            <a:pPr>
              <a:buFont typeface="+mj-lt"/>
              <a:buAutoNum type="romanLcPeriod"/>
            </a:pPr>
            <a:r>
              <a:rPr lang="en-GB" altLang="en-US" sz="1800"/>
              <a:t> the exoskeleton. The task of the control algorithm is to achieve a natural integration between these two major components.This task is performed by the operator while preserving a constant mechanical gain in which the operator feels a scaled down version of the load. A full contact is maintained between the operator and the exoskeleton throughout the whole process. </a:t>
            </a:r>
            <a:endParaRPr lang="en-GB" altLang="en-US" sz="1800"/>
          </a:p>
          <a:p>
            <a:pPr marL="0" indent="0">
              <a:buFont typeface="+mj-lt"/>
              <a:buNone/>
            </a:pPr>
            <a:r>
              <a:rPr lang="en-GB" altLang="en-US" sz="1800"/>
              <a:t>A block diagram of the system components is shown in the next slide.The primary input to the system is the EMG signals of the elbow flexion/extension muscles group. These raw EMG signals are processed for evaluating the muscle normalized activation level. This muscle activation level, in conjunction with the joint kinematics, are next fed into the myoprocessor (muscle model) which produces an estimation of the moment to be generated by the muscles on the elbow joint. This constitutes the primary input to the controller. The controller’s inner closedloop (feedback signals) was composed from two sources:</a:t>
            </a:r>
            <a:endParaRPr lang="en-GB" altLang="en-US" sz="1800"/>
          </a:p>
          <a:p>
            <a:pPr marL="0" indent="0">
              <a:buFont typeface="+mj-lt"/>
              <a:buNone/>
            </a:pPr>
            <a:r>
              <a:rPr lang="en-GB" altLang="en-US" sz="1800"/>
              <a:t> 1)the external-load/exoskeleton load cell, measuring the effective moment applied by the load to the elbow joint</a:t>
            </a:r>
            <a:endParaRPr lang="en-GB" altLang="en-US" sz="1800"/>
          </a:p>
          <a:p>
            <a:pPr marL="0" indent="0">
              <a:buFont typeface="+mj-lt"/>
              <a:buNone/>
            </a:pPr>
            <a:r>
              <a:rPr lang="en-GB" altLang="en-US" sz="1800"/>
              <a:t>2) thehuman-arm/exoskeleton load cell which monitored the momen tapplied by the operator on the system. </a:t>
            </a:r>
            <a:endParaRPr lang="en-GB" altLang="en-US" sz="180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Title 1"/>
          <p:cNvSpPr>
            <a:spLocks noGrp="1"/>
          </p:cNvSpPr>
          <p:nvPr>
            <p:ph type="title"/>
          </p:nvPr>
        </p:nvSpPr>
        <p:spPr/>
        <p:txBody>
          <a:bodyPr/>
          <a:p>
            <a:r>
              <a:rPr lang="en-GB" altLang="en-US"/>
              <a:t>E</a:t>
            </a:r>
            <a:endParaRPr lang="en-GB" altLang="en-US"/>
          </a:p>
        </p:txBody>
      </p:sp>
      <p:pic>
        <p:nvPicPr>
          <p:cNvPr id="4" name="Content Placeholder 3" descr="Screenshot (45)"/>
          <p:cNvPicPr>
            <a:picLocks noChangeAspect="1"/>
          </p:cNvPicPr>
          <p:nvPr>
            <p:ph idx="1"/>
          </p:nvPr>
        </p:nvPicPr>
        <p:blipFill>
          <a:blip r:embed="rId1"/>
          <a:srcRect l="7655" t="46833" r="44223" b="14679"/>
          <a:stretch>
            <a:fillRect/>
          </a:stretch>
        </p:blipFill>
        <p:spPr>
          <a:xfrm>
            <a:off x="185420" y="190500"/>
            <a:ext cx="11574780" cy="5561965"/>
          </a:xfrm>
          <a:prstGeom prst="rect">
            <a:avLst/>
          </a:prstGeom>
        </p:spPr>
      </p:pic>
      <p:sp>
        <p:nvSpPr>
          <p:cNvPr id="5" name="Text Box 4"/>
          <p:cNvSpPr txBox="1"/>
          <p:nvPr/>
        </p:nvSpPr>
        <p:spPr>
          <a:xfrm>
            <a:off x="427355" y="6024880"/>
            <a:ext cx="11337925" cy="368300"/>
          </a:xfrm>
          <a:prstGeom prst="rect">
            <a:avLst/>
          </a:prstGeom>
          <a:noFill/>
        </p:spPr>
        <p:txBody>
          <a:bodyPr wrap="square" rtlCol="0">
            <a:spAutoFit/>
          </a:bodyPr>
          <a:p>
            <a:pPr algn="ctr"/>
            <a:r>
              <a:rPr lang="en-GB" altLang="en-US" u="sng"/>
              <a:t>Exoskeleton system—component and signal flow diagram </a:t>
            </a:r>
            <a:endParaRPr lang="en-GB" altLang="en-US" u="sng"/>
          </a:p>
        </p:txBody>
      </p:sp>
    </p:spTree>
  </p:cSld>
  <p:clrMapOvr>
    <a:masterClrMapping/>
  </p:clrMapOvr>
</p:sld>
</file>

<file path=ppt/theme/theme1.xml><?xml version="1.0" encoding="utf-8"?>
<a:theme xmlns:a="http://schemas.openxmlformats.org/drawingml/2006/main" name="Blue Waves">
  <a:themeElements>
    <a:clrScheme name="Blue Waves 13">
      <a:dk1>
        <a:srgbClr val="000000"/>
      </a:dk1>
      <a:lt1>
        <a:srgbClr val="FFFFFF"/>
      </a:lt1>
      <a:dk2>
        <a:srgbClr val="000000"/>
      </a:dk2>
      <a:lt2>
        <a:srgbClr val="969696"/>
      </a:lt2>
      <a:accent1>
        <a:srgbClr val="0066CC"/>
      </a:accent1>
      <a:accent2>
        <a:srgbClr val="3399FF"/>
      </a:accent2>
      <a:accent3>
        <a:srgbClr val="FFFFFF"/>
      </a:accent3>
      <a:accent4>
        <a:srgbClr val="000000"/>
      </a:accent4>
      <a:accent5>
        <a:srgbClr val="AAB8E2"/>
      </a:accent5>
      <a:accent6>
        <a:srgbClr val="2D8AE7"/>
      </a:accent6>
      <a:hlink>
        <a:srgbClr val="CC3300"/>
      </a:hlink>
      <a:folHlink>
        <a:srgbClr val="996600"/>
      </a:folHlink>
    </a:clrScheme>
    <a:fontScheme name="Blue Waves">
      <a:majorFont>
        <a:latin typeface="Arial"/>
        <a:ea typeface="SimSun"/>
        <a:cs typeface=""/>
      </a:majorFont>
      <a:minorFont>
        <a:latin typeface="Arial"/>
        <a:ea typeface="SimSun"/>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gradFill rotWithShape="0">
          <a:gsLst>
            <a:gs pos="0">
              <a:schemeClr val="accent1"/>
            </a:gs>
            <a:gs pos="100000">
              <a:schemeClr val="accent2"/>
            </a:gs>
          </a:gsLst>
          <a:lin ang="5400000" scaled="1"/>
        </a:gradFill>
        <a:ln w="9525" cap="flat" cmpd="sng" algn="ctr">
          <a:solidFill>
            <a:schemeClr val="accent1"/>
          </a:solidFill>
          <a:prstDash val="solid"/>
          <a:round/>
          <a:headEnd type="none" w="med" len="med"/>
          <a:tailEnd type="none" w="med" len="med"/>
        </a:ln>
      </a:spPr>
      <a:bodyPr vert="horz" wrap="none" lIns="91440" tIns="45720" rIns="91440" bIns="45720" numCol="1" anchor="ctr" anchorCtr="0" compatLnSpc="1"/>
      <a:lstStyle>
        <a:defPPr marL="0" marR="0" indent="0" algn="l" defTabSz="914400" rtl="0" eaLnBrk="1" fontAlgn="base" latinLnBrk="0" hangingPunct="1">
          <a:lnSpc>
            <a:spcPct val="100000"/>
          </a:lnSpc>
          <a:spcBef>
            <a:spcPct val="0"/>
          </a:spcBef>
          <a:spcAft>
            <a:spcPct val="0"/>
          </a:spcAft>
          <a:buClrTx/>
          <a:buSzTx/>
          <a:buFontTx/>
          <a:buNone/>
          <a:defRPr kumimoji="0" lang="zh-CN" altLang="en-US" sz="1800" b="0" i="0" u="none" strike="noStrike" cap="none" normalizeH="0" baseline="0" smtClean="0">
            <a:ln>
              <a:noFill/>
            </a:ln>
            <a:solidFill>
              <a:schemeClr val="tx1"/>
            </a:solidFill>
            <a:effectLst/>
            <a:latin typeface="Arial" panose="020B0604020202020204" pitchFamily="34" charset="0"/>
            <a:ea typeface="SimSun" panose="02010600030101010101" pitchFamily="2" charset="-122"/>
          </a:defRPr>
        </a:defPPr>
      </a:lstStyle>
    </a:spDef>
    <a:lnDef>
      <a:spPr bwMode="auto">
        <a:xfrm>
          <a:off x="0" y="0"/>
          <a:ext cx="1" cy="1"/>
        </a:xfrm>
        <a:custGeom>
          <a:avLst/>
          <a:gdLst/>
          <a:ahLst/>
          <a:cxnLst/>
          <a:rect l="0" t="0" r="0" b="0"/>
          <a:pathLst/>
        </a:custGeom>
        <a:gradFill rotWithShape="0">
          <a:gsLst>
            <a:gs pos="0">
              <a:schemeClr val="accent1"/>
            </a:gs>
            <a:gs pos="100000">
              <a:schemeClr val="accent2"/>
            </a:gs>
          </a:gsLst>
          <a:lin ang="5400000" scaled="1"/>
        </a:gradFill>
        <a:ln w="9525" cap="flat" cmpd="sng" algn="ctr">
          <a:solidFill>
            <a:schemeClr val="accent1"/>
          </a:solidFill>
          <a:prstDash val="solid"/>
          <a:round/>
          <a:headEnd type="none" w="med" len="med"/>
          <a:tailEnd type="none" w="med" len="med"/>
        </a:ln>
      </a:spPr>
      <a:bodyPr vert="horz" wrap="none" lIns="91440" tIns="45720" rIns="91440" bIns="45720" numCol="1" anchor="ctr" anchorCtr="0" compatLnSpc="1"/>
      <a:lstStyle>
        <a:defPPr marL="0" marR="0" indent="0" algn="l" defTabSz="914400" rtl="0" eaLnBrk="1" fontAlgn="base" latinLnBrk="0" hangingPunct="1">
          <a:lnSpc>
            <a:spcPct val="100000"/>
          </a:lnSpc>
          <a:spcBef>
            <a:spcPct val="0"/>
          </a:spcBef>
          <a:spcAft>
            <a:spcPct val="0"/>
          </a:spcAft>
          <a:buClrTx/>
          <a:buSzTx/>
          <a:buFontTx/>
          <a:buNone/>
          <a:defRPr kumimoji="0" lang="zh-CN" altLang="en-US" sz="1800" b="0" i="0" u="none" strike="noStrike" cap="none" normalizeH="0" baseline="0" smtClean="0">
            <a:ln>
              <a:noFill/>
            </a:ln>
            <a:solidFill>
              <a:schemeClr val="tx1"/>
            </a:solidFill>
            <a:effectLst/>
            <a:latin typeface="Arial" panose="020B0604020202020204" pitchFamily="34" charset="0"/>
            <a:ea typeface="SimSun" panose="02010600030101010101" pitchFamily="2" charset="-122"/>
          </a:defRPr>
        </a:defPPr>
      </a:lstStyle>
    </a:lnDef>
  </a:objectDefaults>
  <a:extraClrSchemeLst>
    <a:extraClrScheme>
      <a:clrScheme name="Blue Waves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ue Waves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ue Waves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ue Waves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ue Waves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ue Waves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ue Waves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ue Waves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ue Waves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ue Waves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ue Waves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ue Waves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Blue Waves 13">
        <a:dk1>
          <a:srgbClr val="000000"/>
        </a:dk1>
        <a:lt1>
          <a:srgbClr val="FFFFFF"/>
        </a:lt1>
        <a:dk2>
          <a:srgbClr val="000000"/>
        </a:dk2>
        <a:lt2>
          <a:srgbClr val="969696"/>
        </a:lt2>
        <a:accent1>
          <a:srgbClr val="0066CC"/>
        </a:accent1>
        <a:accent2>
          <a:srgbClr val="3399FF"/>
        </a:accent2>
        <a:accent3>
          <a:srgbClr val="FFFFFF"/>
        </a:accent3>
        <a:accent4>
          <a:srgbClr val="000000"/>
        </a:accent4>
        <a:accent5>
          <a:srgbClr val="AAB8E2"/>
        </a:accent5>
        <a:accent6>
          <a:srgbClr val="2D8AE7"/>
        </a:accent6>
        <a:hlink>
          <a:srgbClr val="CC3300"/>
        </a:hlink>
        <a:folHlink>
          <a:srgbClr val="99660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6456</Words>
  <Application>WPS Presentation</Application>
  <PresentationFormat>Widescreen</PresentationFormat>
  <Paragraphs>87</Paragraphs>
  <Slides>11</Slides>
  <Notes>0</Notes>
  <HiddenSlides>0</HiddenSlides>
  <MMClips>0</MMClips>
  <ScaleCrop>false</ScaleCrop>
  <HeadingPairs>
    <vt:vector size="6" baseType="variant">
      <vt:variant>
        <vt:lpstr>已用的字体</vt:lpstr>
      </vt:variant>
      <vt:variant>
        <vt:i4>7</vt:i4>
      </vt:variant>
      <vt:variant>
        <vt:lpstr>主题</vt:lpstr>
      </vt:variant>
      <vt:variant>
        <vt:i4>1</vt:i4>
      </vt:variant>
      <vt:variant>
        <vt:lpstr>幻灯片标题</vt:lpstr>
      </vt:variant>
      <vt:variant>
        <vt:i4>11</vt:i4>
      </vt:variant>
    </vt:vector>
  </HeadingPairs>
  <TitlesOfParts>
    <vt:vector size="19" baseType="lpstr">
      <vt:lpstr>Arial</vt:lpstr>
      <vt:lpstr>SimSun</vt:lpstr>
      <vt:lpstr>Wingdings</vt:lpstr>
      <vt:lpstr>Calibri Light</vt:lpstr>
      <vt:lpstr>Calibri</vt:lpstr>
      <vt:lpstr>Microsoft YaHei</vt:lpstr>
      <vt:lpstr>Arial Unicode MS</vt:lpstr>
      <vt:lpstr>Blue Waves</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MUSCLE DYNAMICS/MOVEMENT/CONTROL</dc:title>
  <dc:creator/>
  <cp:lastModifiedBy>PRECIOUS</cp:lastModifiedBy>
  <cp:revision>1</cp:revision>
  <dcterms:created xsi:type="dcterms:W3CDTF">2020-04-30T17:03:55Z</dcterms:created>
  <dcterms:modified xsi:type="dcterms:W3CDTF">2020-04-30T17:03:55Z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2057-11.2.0.9281</vt:lpwstr>
  </property>
</Properties>
</file>