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9027-E07C-CD41-B513-2B46A3317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365A9-3AD5-B148-8D7A-95B8EA7F4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738E8-53E0-A64A-B868-58C278F6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EEEF1-E547-8A4F-B492-2AFD39AD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0FFFD-A0DE-A249-B571-4CB75860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5536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9504-E4B0-AA49-A6E1-D53A2A6E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C0F48-94F1-6940-8949-6DB6ACC5C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17E82-B37D-4E42-BF76-F01C78CB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655C8-75C1-1641-A29A-4A193A0E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1898-3ADC-5F4B-818E-0447066D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5439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91C77-B0E1-B04C-8F97-8CA39AA91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0F119-C96D-3D4A-97B6-42235C6E1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F944C-CD8B-5143-8290-DB26CE98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9E42-196A-0443-9643-64FCE26B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F0999-93D3-7C41-B510-E4D3647D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246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3978-F3B2-F645-8A86-A863824A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AFC7-45F0-0849-8D12-368F0875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00A30-98FF-6C4F-BFFF-09A6085E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17D57-BDEE-9C41-B9DD-7C34E1D6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5C255-C7E8-0D40-9DB2-6FB331F1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3456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40AA-A7A4-0F4F-BAC1-D9C3E7C5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D936A-7F04-E445-9189-103068097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501F3-23B9-2049-B441-2558FD63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BEDA-3A75-3E4E-9076-FF832885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AC426-0536-EB4D-ABE8-4E585C38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2517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906-B67D-5345-8B7B-4585F339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80EC-A647-0541-B73F-F9A6E0D0F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E7B03-C216-994F-8577-42A14BAB3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5C0F4-23B4-2A4D-82D3-4C83161D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42C39-3CD0-5149-B2BA-F0442520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036CB-6990-DB4A-8684-3586F9F9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6117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778A-FA64-1F43-8FDA-DD8E2C76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E627A-434E-A641-8711-1439054B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B97F3-ABB8-D948-A504-92FE875F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81505-E7A4-9442-B116-822252DDD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67C5C-83A8-8E40-96F9-8588439D2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358C9-CC4C-A240-8D80-D8BB052C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0B0EF-82AB-F14E-87F5-040CB669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2DF0F-552E-9948-B034-111C0250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6775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F73F-D205-0F46-9250-3E9E0B90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B13F2-9E0A-944A-B83A-458DDDD1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437BC-CD73-8A4F-9506-0BFBDD8B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DC901-9B42-6C4A-8713-ED793864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4927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D33C4-D7DA-E343-9075-5B907FE6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0540F-88C8-7A4C-BE66-727543B3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45307-4BB5-BB4F-9A57-78B752FE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8131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EB38-C12F-D148-8128-4C4D58CF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8043-7BF0-B54E-9731-42F5EF0E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42435-9927-7E43-940D-264F451D7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8CAAF-8CEA-7B41-9DBB-0F2AA704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A8C0-BD0B-8C4C-A0CC-D940A05A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E4A36-656A-4C4A-B448-7155A771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5503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3E5C-5445-1F47-A64A-F6A5497B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0C3AC-5A4D-C040-8C4A-C5C10A486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0C46F-DFEA-624C-8B7D-5781DF3C3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A824F-1D7D-4545-9D28-5E59B596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6761C-ED71-4145-B95F-37D16B3E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74D7F-C2DF-614A-9D3C-F03F0F3D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5584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5620B-C0FE-D940-A38D-C753EC16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ED89F-ECBE-D74C-B6FA-8BA3E4FE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F29C-D2D9-AA4D-9BA9-7D2FDB2FD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87746-9BCD-C34D-81AF-7ADB2FA59338}" type="datetimeFigureOut">
              <a:rPr lang="en-NG" smtClean="0"/>
              <a:t>01/05/2020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987BC-DED3-3D42-92EB-3B08CA451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F835-EDCB-124C-9AAF-92089C86F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2151-8133-7049-BCC4-655815E8099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43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10BD-6C32-B445-81CF-514C58B0C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60E21-6D44-CC48-B900-A46DF6348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62F533-B9D1-3D40-A0D4-2206398DE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781"/>
            <a:ext cx="10668000" cy="68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6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E154-7DED-F24E-9248-DFE929A9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78C93B-CE8C-944C-AB45-DB9BB5A47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6" y="365125"/>
            <a:ext cx="9385609" cy="6492875"/>
          </a:xfrm>
        </p:spPr>
      </p:pic>
    </p:spTree>
    <p:extLst>
      <p:ext uri="{BB962C8B-B14F-4D97-AF65-F5344CB8AC3E}">
        <p14:creationId xmlns:p14="http://schemas.microsoft.com/office/powerpoint/2010/main" val="199531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Munachiso nwolisa</dc:creator>
  <cp:lastModifiedBy>Munachiso nwolisa</cp:lastModifiedBy>
  <cp:revision>5</cp:revision>
  <dcterms:created xsi:type="dcterms:W3CDTF">2020-05-01T15:41:52Z</dcterms:created>
  <dcterms:modified xsi:type="dcterms:W3CDTF">2020-05-01T15:45:11Z</dcterms:modified>
</cp:coreProperties>
</file>