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37894" y="0"/>
            <a:ext cx="5068211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63200" y="0"/>
            <a:ext cx="4817600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2020-05-01T17:11:34Z</dcterms:modified>
</cp:coreProperties>
</file>