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41A0-FBA8-4E3A-889C-E94D6DA62B1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7F62-85CF-42FB-9FA8-C69C03E5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3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41A0-FBA8-4E3A-889C-E94D6DA62B1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7F62-85CF-42FB-9FA8-C69C03E5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7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41A0-FBA8-4E3A-889C-E94D6DA62B1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7F62-85CF-42FB-9FA8-C69C03E5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41A0-FBA8-4E3A-889C-E94D6DA62B1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7F62-85CF-42FB-9FA8-C69C03E5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5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41A0-FBA8-4E3A-889C-E94D6DA62B1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7F62-85CF-42FB-9FA8-C69C03E5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4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41A0-FBA8-4E3A-889C-E94D6DA62B1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7F62-85CF-42FB-9FA8-C69C03E5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41A0-FBA8-4E3A-889C-E94D6DA62B1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7F62-85CF-42FB-9FA8-C69C03E5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5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41A0-FBA8-4E3A-889C-E94D6DA62B1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7F62-85CF-42FB-9FA8-C69C03E5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2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41A0-FBA8-4E3A-889C-E94D6DA62B1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7F62-85CF-42FB-9FA8-C69C03E5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1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41A0-FBA8-4E3A-889C-E94D6DA62B1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7F62-85CF-42FB-9FA8-C69C03E5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41A0-FBA8-4E3A-889C-E94D6DA62B1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7F62-85CF-42FB-9FA8-C69C03E5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9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541A0-FBA8-4E3A-889C-E94D6DA62B1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B7F62-85CF-42FB-9FA8-C69C03E5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4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70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Temitayo Ojo</dc:creator>
  <cp:lastModifiedBy>Temitayo Ojo</cp:lastModifiedBy>
  <cp:revision>1</cp:revision>
  <dcterms:created xsi:type="dcterms:W3CDTF">2020-05-01T22:19:55Z</dcterms:created>
  <dcterms:modified xsi:type="dcterms:W3CDTF">2020-05-01T22:20:14Z</dcterms:modified>
</cp:coreProperties>
</file>