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57" r:id="rId3"/>
    <p:sldId id="261" r:id="rId4"/>
    <p:sldId id="258" r:id="rId5"/>
    <p:sldId id="259" r:id="rId6"/>
    <p:sldId id="276" r:id="rId7"/>
    <p:sldId id="260" r:id="rId8"/>
    <p:sldId id="262" r:id="rId9"/>
    <p:sldId id="266" r:id="rId10"/>
    <p:sldId id="263" r:id="rId11"/>
    <p:sldId id="264" r:id="rId12"/>
    <p:sldId id="268" r:id="rId13"/>
    <p:sldId id="269"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9"/>
  </p:normalViewPr>
  <p:slideViewPr>
    <p:cSldViewPr>
      <p:cViewPr varScale="1">
        <p:scale>
          <a:sx n="80" d="100"/>
          <a:sy n="80" d="100"/>
        </p:scale>
        <p:origin x="1522"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840475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491D52B9-463B-4AEF-9139-318370AE060B}"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21827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4244188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85950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75567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13217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547323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636320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68267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1D52B9-463B-4AEF-9139-318370AE060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833335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1D52B9-463B-4AEF-9139-318370AE060B}"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43135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1D52B9-463B-4AEF-9139-318370AE060B}"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208852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1D52B9-463B-4AEF-9139-318370AE060B}"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4194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1D52B9-463B-4AEF-9139-318370AE060B}"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832418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D52B9-463B-4AEF-9139-318370AE060B}" type="datetimeFigureOut">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1884749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92247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91D52B9-463B-4AEF-9139-318370AE060B}" type="datetimeFigureOut">
              <a:rPr lang="en-US" smtClean="0"/>
              <a:t>4/26/2020</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D04CBCCE-B246-4D29-B8A5-30A62E149F7C}" type="slidenum">
              <a:rPr lang="en-US" smtClean="0"/>
              <a:t>‹#›</a:t>
            </a:fld>
            <a:endParaRPr lang="en-US"/>
          </a:p>
        </p:txBody>
      </p:sp>
    </p:spTree>
    <p:extLst>
      <p:ext uri="{BB962C8B-B14F-4D97-AF65-F5344CB8AC3E}">
        <p14:creationId xmlns:p14="http://schemas.microsoft.com/office/powerpoint/2010/main" val="966649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91D52B9-463B-4AEF-9139-318370AE060B}" type="datetimeFigureOut">
              <a:rPr lang="en-US" smtClean="0"/>
              <a:t>4/26/2020</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04CBCCE-B246-4D29-B8A5-30A62E149F7C}" type="slidenum">
              <a:rPr lang="en-US" smtClean="0"/>
              <a:t>‹#›</a:t>
            </a:fld>
            <a:endParaRPr lang="en-US"/>
          </a:p>
        </p:txBody>
      </p:sp>
    </p:spTree>
    <p:extLst>
      <p:ext uri="{BB962C8B-B14F-4D97-AF65-F5344CB8AC3E}">
        <p14:creationId xmlns:p14="http://schemas.microsoft.com/office/powerpoint/2010/main" val="244114952"/>
      </p:ext>
    </p:extLst>
  </p:cSld>
  <p:clrMap bg1="dk1" tx1="lt1" bg2="dk2"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133600"/>
          </a:xfrm>
        </p:spPr>
        <p:txBody>
          <a:bodyPr>
            <a:normAutofit fontScale="90000"/>
          </a:bodyPr>
          <a:lstStyle/>
          <a:p>
            <a:pPr algn="ctr"/>
            <a:r>
              <a:rPr lang="en-US" sz="3600" dirty="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p>
        </p:txBody>
      </p:sp>
      <p:sp>
        <p:nvSpPr>
          <p:cNvPr id="3" name="Subtitle 2"/>
          <p:cNvSpPr>
            <a:spLocks noGrp="1"/>
          </p:cNvSpPr>
          <p:nvPr>
            <p:ph type="subTitle" idx="1"/>
          </p:nvPr>
        </p:nvSpPr>
        <p:spPr>
          <a:xfrm>
            <a:off x="1371600" y="3886200"/>
            <a:ext cx="6400800" cy="1828800"/>
          </a:xfrm>
        </p:spPr>
        <p:txBody>
          <a:bodyPr/>
          <a:lstStyle/>
          <a:p>
            <a:pPr algn="ctr"/>
            <a:r>
              <a:rPr lang="en-US" dirty="0">
                <a:solidFill>
                  <a:schemeClr val="accent2">
                    <a:lumMod val="75000"/>
                  </a:schemeClr>
                </a:solidFill>
                <a:latin typeface="Times New Roman" pitchFamily="18" charset="0"/>
                <a:cs typeface="Times New Roman" pitchFamily="18" charset="0"/>
              </a:rPr>
              <a:t>BY</a:t>
            </a:r>
          </a:p>
          <a:p>
            <a:pPr algn="ctr"/>
            <a:r>
              <a:rPr lang="en-US" dirty="0" smtClean="0">
                <a:solidFill>
                  <a:schemeClr val="accent2">
                    <a:lumMod val="75000"/>
                  </a:schemeClr>
                </a:solidFill>
                <a:latin typeface="Times New Roman" pitchFamily="18" charset="0"/>
                <a:cs typeface="Times New Roman" pitchFamily="18" charset="0"/>
              </a:rPr>
              <a:t>LADAN FIDALEH</a:t>
            </a:r>
            <a:endParaRPr lang="en-US" dirty="0">
              <a:solidFill>
                <a:schemeClr val="accent2">
                  <a:lumMod val="75000"/>
                </a:schemeClr>
              </a:solidFill>
              <a:latin typeface="Times New Roman" pitchFamily="18" charset="0"/>
              <a:cs typeface="Times New Roman" pitchFamily="18" charset="0"/>
            </a:endParaRPr>
          </a:p>
          <a:p>
            <a:pPr algn="ctr"/>
            <a:r>
              <a:rPr lang="en-US" dirty="0" smtClean="0">
                <a:solidFill>
                  <a:schemeClr val="accent2">
                    <a:lumMod val="75000"/>
                  </a:schemeClr>
                </a:solidFill>
                <a:latin typeface="Times New Roman" pitchFamily="18" charset="0"/>
                <a:cs typeface="Times New Roman" pitchFamily="18" charset="0"/>
              </a:rPr>
              <a:t>17/ENG03/033</a:t>
            </a:r>
            <a:endParaRPr lang="en-US" dirty="0">
              <a:solidFill>
                <a:schemeClr val="accent2">
                  <a:lumMod val="75000"/>
                </a:schemeClr>
              </a:solidFill>
              <a:latin typeface="Times New Roman" pitchFamily="18" charset="0"/>
              <a:cs typeface="Times New Roman" pitchFamily="18" charset="0"/>
            </a:endParaRPr>
          </a:p>
          <a:p>
            <a:pPr algn="ctr"/>
            <a:r>
              <a:rPr lang="en-US" dirty="0" smtClean="0">
                <a:solidFill>
                  <a:schemeClr val="accent2">
                    <a:lumMod val="75000"/>
                  </a:schemeClr>
                </a:solidFill>
                <a:latin typeface="Times New Roman" pitchFamily="18" charset="0"/>
                <a:cs typeface="Times New Roman" pitchFamily="18" charset="0"/>
              </a:rPr>
              <a:t>CIVIL</a:t>
            </a:r>
            <a:r>
              <a:rPr lang="en-US" dirty="0" smtClean="0">
                <a:solidFill>
                  <a:schemeClr val="accent2">
                    <a:lumMod val="75000"/>
                  </a:schemeClr>
                </a:solidFill>
                <a:latin typeface="Times New Roman" pitchFamily="18" charset="0"/>
                <a:cs typeface="Times New Roman" pitchFamily="18" charset="0"/>
              </a:rPr>
              <a:t> </a:t>
            </a:r>
            <a:r>
              <a:rPr lang="en-US" dirty="0">
                <a:solidFill>
                  <a:schemeClr val="accent2">
                    <a:lumMod val="75000"/>
                  </a:schemeClr>
                </a:solidFill>
                <a:latin typeface="Times New Roman" pitchFamily="18" charset="0"/>
                <a:cs typeface="Times New Roman" pitchFamily="18" charset="0"/>
              </a:rPr>
              <a:t>ENGINEERING</a:t>
            </a:r>
          </a:p>
        </p:txBody>
      </p:sp>
      <p:pic>
        <p:nvPicPr>
          <p:cNvPr id="4" name="Picture 3" descr="C:\Users\mustapha\Downloads\abuad.jpg"/>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04800"/>
            <a:ext cx="1600200" cy="1447800"/>
          </a:xfrm>
          <a:prstGeom prst="rect">
            <a:avLst/>
          </a:prstGeom>
          <a:noFill/>
          <a:ln>
            <a:noFill/>
          </a:ln>
        </p:spPr>
      </p:pic>
    </p:spTree>
    <p:extLst>
      <p:ext uri="{BB962C8B-B14F-4D97-AF65-F5344CB8AC3E}">
        <p14:creationId xmlns:p14="http://schemas.microsoft.com/office/powerpoint/2010/main" val="72554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066800"/>
            <a:ext cx="7408333" cy="5059363"/>
          </a:xfrm>
        </p:spPr>
        <p:txBody>
          <a:bodyPr>
            <a:normAutofit fontScale="92500" lnSpcReduction="20000"/>
          </a:bodyPr>
          <a:lstStyle/>
          <a:p>
            <a:pPr marL="0" indent="0" algn="just">
              <a:lnSpc>
                <a:spcPct val="150000"/>
              </a:lnSpc>
              <a:buNone/>
            </a:pP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MANUFACTURING:</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itchFamily="18" charset="0"/>
              <a:cs typeface="Times New Roman" pitchFamily="18" charset="0"/>
            </a:endParaRPr>
          </a:p>
          <a:p>
            <a:pPr marL="0" indent="0" algn="just">
              <a:lnSpc>
                <a:spcPct val="150000"/>
              </a:lnSpc>
              <a:buNone/>
            </a:pPr>
            <a:endParaRPr lang="en-US" sz="2000" dirty="0">
              <a:latin typeface="Times New Roman" pitchFamily="18" charset="0"/>
              <a:cs typeface="Times New Roman" pitchFamily="18" charset="0"/>
            </a:endParaRPr>
          </a:p>
          <a:p>
            <a:pPr marL="0" indent="0" algn="just">
              <a:lnSpc>
                <a:spcPct val="150000"/>
              </a:lnSpc>
              <a:buNone/>
            </a:pPr>
            <a:r>
              <a:rPr lang="en-US" sz="2000" b="1" dirty="0">
                <a:latin typeface="Times New Roman" pitchFamily="18" charset="0"/>
                <a:cs typeface="Times New Roman" pitchFamily="18" charset="0"/>
              </a:rPr>
              <a:t>EXPERIMENTAL TESTING:</a:t>
            </a:r>
          </a:p>
          <a:p>
            <a:pPr marL="0" indent="0" algn="just">
              <a:lnSpc>
                <a:spcPct val="150000"/>
              </a:lnSpc>
              <a:buNone/>
            </a:pPr>
            <a:r>
              <a:rPr lang="en-US" sz="2000" dirty="0">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spTree>
    <p:extLst>
      <p:ext uri="{BB962C8B-B14F-4D97-AF65-F5344CB8AC3E}">
        <p14:creationId xmlns:p14="http://schemas.microsoft.com/office/powerpoint/2010/main" val="318207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143000"/>
            <a:ext cx="7408333" cy="5181600"/>
          </a:xfrm>
        </p:spPr>
        <p:txBody>
          <a:bodyPr>
            <a:normAutofit lnSpcReduction="10000"/>
          </a:bodyPr>
          <a:lstStyle/>
          <a:p>
            <a:pPr marL="0" indent="0" algn="just">
              <a:lnSpc>
                <a:spcPct val="150000"/>
              </a:lnSpc>
              <a:buNone/>
            </a:pPr>
            <a:r>
              <a:rPr lang="en-US" sz="2000" b="1" dirty="0">
                <a:latin typeface="Times New Roman" pitchFamily="18" charset="0"/>
                <a:cs typeface="Times New Roman" pitchFamily="18" charset="0"/>
              </a:rPr>
              <a:t>INFORMATION TECHNOLOGY:</a:t>
            </a:r>
          </a:p>
          <a:p>
            <a:pPr marL="0" indent="0" algn="just">
              <a:lnSpc>
                <a:spcPct val="150000"/>
              </a:lnSpc>
              <a:buNone/>
            </a:pPr>
            <a:r>
              <a:rPr lang="en-US" sz="2000" dirty="0">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lang="en-US" sz="2000" b="1" dirty="0">
              <a:latin typeface="Times New Roman" pitchFamily="18" charset="0"/>
              <a:cs typeface="Times New Roman" pitchFamily="18" charset="0"/>
            </a:endParaRPr>
          </a:p>
          <a:p>
            <a:endParaRPr lang="en-US" dirty="0"/>
          </a:p>
          <a:p>
            <a:pPr marL="0" indent="0" algn="just">
              <a:lnSpc>
                <a:spcPct val="150000"/>
              </a:lnSpc>
              <a:buNone/>
            </a:pPr>
            <a:r>
              <a:rPr lang="en-US" sz="2000" dirty="0">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spTree>
    <p:extLst>
      <p:ext uri="{BB962C8B-B14F-4D97-AF65-F5344CB8AC3E}">
        <p14:creationId xmlns:p14="http://schemas.microsoft.com/office/powerpoint/2010/main" val="47528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2">
                    <a:lumMod val="75000"/>
                  </a:schemeClr>
                </a:solidFill>
                <a:latin typeface="Times New Roman" panose="02020603050405020304" pitchFamily="18" charset="0"/>
                <a:cs typeface="Times New Roman" panose="02020603050405020304" pitchFamily="18" charset="0"/>
              </a:rPr>
              <a:t>RESULTS</a:t>
            </a:r>
          </a:p>
        </p:txBody>
      </p:sp>
      <p:sp>
        <p:nvSpPr>
          <p:cNvPr id="2" name="Content Placeholder 1"/>
          <p:cNvSpPr>
            <a:spLocks noGrp="1"/>
          </p:cNvSpPr>
          <p:nvPr>
            <p:ph idx="1"/>
          </p:nvPr>
        </p:nvSpPr>
        <p:spPr>
          <a:xfrm>
            <a:off x="381000" y="1930400"/>
            <a:ext cx="7408333" cy="4144963"/>
          </a:xfrm>
        </p:spPr>
        <p:txBody>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GOOGLE, APPLE NEW CORONA VIRUS TRACKING SYSTEM</a:t>
            </a:r>
            <a:r>
              <a:rPr lang="en-US" sz="2000" b="1" dirty="0">
                <a:latin typeface="Times New Roman" pitchFamily="18" charset="0"/>
                <a:cs typeface="Times New Roman" pitchFamily="18" charset="0"/>
              </a:rPr>
              <a:t>:</a:t>
            </a:r>
          </a:p>
          <a:p>
            <a:pPr marL="0" indent="0" algn="just">
              <a:lnSpc>
                <a:spcPct val="150000"/>
              </a:lnSpc>
              <a:buNone/>
            </a:pPr>
            <a:r>
              <a:rPr lang="en-US" sz="2000" dirty="0">
                <a:latin typeface="Times New Roman" pitchFamily="18" charset="0"/>
                <a:cs typeface="Times New Roman" pitchFamily="18" charset="0"/>
              </a:rPr>
              <a:t>Apple and Google have announced they are developing a new system to track the spread of the novel coronavirus, which will help users share data via Bluetooth Low Energy (BLE) transmissions, and other apps approved by health organizations.</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115120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7408333" cy="3810000"/>
          </a:xfrm>
        </p:spPr>
        <p:txBody>
          <a:bodyPr>
            <a:normAutofit/>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INNOVATIVE FACE MASK FOR THE HEARING IMPAIRED</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 </a:t>
            </a:r>
            <a:endParaRPr lang="en-US" sz="2000" b="1" dirty="0">
              <a:latin typeface="Times New Roman" pitchFamily="18" charset="0"/>
              <a:cs typeface="Times New Roman" pitchFamily="18" charset="0"/>
            </a:endParaRPr>
          </a:p>
          <a:p>
            <a:pPr marL="0" indent="0" algn="just">
              <a:lnSpc>
                <a:spcPct val="150000"/>
              </a:lnSpc>
              <a:buNone/>
            </a:pPr>
            <a:r>
              <a:rPr lang="en-US" sz="2000" dirty="0">
                <a:latin typeface="Times New Roman" pitchFamily="18" charset="0"/>
                <a:cs typeface="Times New Roman" pitchFamily="18" charset="0"/>
              </a:rPr>
              <a:t>The masks have a transparent section over the mouth for the hearing impaired to read lips. The masks also allow people to see the wearer's facial expressions, which is crucial when using Sign Language.</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48601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52600"/>
            <a:ext cx="7408333" cy="3505200"/>
          </a:xfrm>
        </p:spPr>
        <p:txBody>
          <a:bodyPr>
            <a:normAutofit/>
          </a:bodyPr>
          <a:lstStyle/>
          <a:p>
            <a:pPr marL="0" lvl="0" indent="0" algn="just">
              <a:lnSpc>
                <a:spcPct val="150000"/>
              </a:lnSpc>
              <a:buNone/>
            </a:pPr>
            <a:r>
              <a:rPr lang="en-US" sz="2000" b="1" dirty="0">
                <a:latin typeface="Times New Roman" pitchFamily="18" charset="0"/>
                <a:cs typeface="Times New Roman" pitchFamily="18" charset="0"/>
              </a:rPr>
              <a:t>MECHANICAL VENTILATION: </a:t>
            </a:r>
          </a:p>
          <a:p>
            <a:pPr marL="0" indent="0" algn="just">
              <a:lnSpc>
                <a:spcPct val="150000"/>
              </a:lnSpc>
              <a:buNone/>
            </a:pPr>
            <a:r>
              <a:rPr lang="en-US" sz="2000" dirty="0">
                <a:latin typeface="Times New Roman" pitchFamily="18" charset="0"/>
                <a:cs typeface="Times New Roman" pitchFamily="18" charset="0"/>
              </a:rPr>
              <a:t>Most 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6082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ee the source image"/>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526380" y="2057400"/>
            <a:ext cx="5484019" cy="3962400"/>
          </a:xfrm>
          <a:prstGeom prst="rect">
            <a:avLst/>
          </a:prstGeom>
          <a:noFill/>
          <a:ln>
            <a:noFill/>
          </a:ln>
        </p:spPr>
      </p:pic>
    </p:spTree>
    <p:extLst>
      <p:ext uri="{BB962C8B-B14F-4D97-AF65-F5344CB8AC3E}">
        <p14:creationId xmlns:p14="http://schemas.microsoft.com/office/powerpoint/2010/main" val="2937932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solidFill>
                  <a:schemeClr val="accent2">
                    <a:lumMod val="75000"/>
                  </a:schemeClr>
                </a:solidFill>
                <a:latin typeface="Times New Roman" pitchFamily="18" charset="0"/>
                <a:cs typeface="Times New Roman" pitchFamily="18" charset="0"/>
              </a:rPr>
              <a:t>CONCLUSION</a:t>
            </a:r>
          </a:p>
        </p:txBody>
      </p:sp>
      <p:sp>
        <p:nvSpPr>
          <p:cNvPr id="2" name="Content Placeholder 1"/>
          <p:cNvSpPr>
            <a:spLocks noGrp="1"/>
          </p:cNvSpPr>
          <p:nvPr>
            <p:ph idx="1"/>
          </p:nvPr>
        </p:nvSpPr>
        <p:spPr>
          <a:xfrm>
            <a:off x="762000" y="1930400"/>
            <a:ext cx="7408333" cy="3429000"/>
          </a:xfrm>
        </p:spPr>
        <p:txBody>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2000" b="1" dirty="0">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also believe that the above mentioned results have also taking great effect in both sides of the world (victims and non-victims).     </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332802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solidFill>
                  <a:schemeClr val="accent2">
                    <a:lumMod val="75000"/>
                  </a:schemeClr>
                </a:solidFill>
                <a:latin typeface="Times New Roman" pitchFamily="18" charset="0"/>
                <a:cs typeface="Times New Roman" pitchFamily="18" charset="0"/>
              </a:rPr>
              <a:t>RECOMMENDATION</a:t>
            </a:r>
          </a:p>
        </p:txBody>
      </p:sp>
      <p:sp>
        <p:nvSpPr>
          <p:cNvPr id="2" name="Content Placeholder 1"/>
          <p:cNvSpPr>
            <a:spLocks noGrp="1"/>
          </p:cNvSpPr>
          <p:nvPr>
            <p:ph idx="1"/>
          </p:nvPr>
        </p:nvSpPr>
        <p:spPr>
          <a:xfrm>
            <a:off x="872067" y="1828800"/>
            <a:ext cx="7408333" cy="4297363"/>
          </a:xfrm>
        </p:spPr>
        <p:txBody>
          <a:bodyPr>
            <a:normAutofit fontScale="92500" lnSpcReduction="2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With respect to the current situation, I recommend the following:</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strictly adhere to the WHO instructions and guidance.</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follow and obey the country’s order and protocols.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Governments in the country should take responsibility and provide for her citizens, especially those with little or no means of provision.   </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use this medium to be creative and engage in one form of activity (legal) or the other from their various homes.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Lastly, every person should engage in prayers and worships and to call upon their LORD(S) for help.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727977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lstStyle/>
          <a:p>
            <a:pPr algn="ctr"/>
            <a:endParaRPr lang="en-US" dirty="0"/>
          </a:p>
          <a:p>
            <a:pPr algn="ctr"/>
            <a:endParaRPr lang="en-US" dirty="0"/>
          </a:p>
          <a:p>
            <a:pPr marL="0" indent="0" algn="ctr">
              <a:buNone/>
            </a:pPr>
            <a:endParaRPr lang="en-US" dirty="0"/>
          </a:p>
          <a:p>
            <a:pPr marL="0" indent="0" algn="ctr">
              <a:buNone/>
            </a:pPr>
            <a:r>
              <a:rPr lang="en-US" sz="4000" dirty="0">
                <a:solidFill>
                  <a:schemeClr val="accent2">
                    <a:lumMod val="75000"/>
                  </a:schemeClr>
                </a:solidFill>
                <a:latin typeface="Times New Roman" pitchFamily="18" charset="0"/>
                <a:cs typeface="Times New Roman" pitchFamily="18" charset="0"/>
              </a:rPr>
              <a:t>THANK YOU FOR LISTENING</a:t>
            </a:r>
          </a:p>
          <a:p>
            <a:pPr marL="0" indent="0" algn="ctr">
              <a:buNone/>
            </a:pP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07496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solidFill>
                  <a:schemeClr val="accent2">
                    <a:lumMod val="75000"/>
                  </a:schemeClr>
                </a:solidFill>
                <a:latin typeface="Times New Roman" pitchFamily="18" charset="0"/>
                <a:cs typeface="Times New Roman" pitchFamily="18" charset="0"/>
              </a:rPr>
              <a:t>CONTENTS</a:t>
            </a:r>
          </a:p>
        </p:txBody>
      </p:sp>
      <p:sp>
        <p:nvSpPr>
          <p:cNvPr id="2" name="Content Placeholder 1"/>
          <p:cNvSpPr>
            <a:spLocks noGrp="1"/>
          </p:cNvSpPr>
          <p:nvPr>
            <p:ph idx="1"/>
          </p:nvPr>
        </p:nvSpPr>
        <p:spPr/>
        <p:txBody>
          <a:bodyPr/>
          <a:lstStyle/>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CONCLUSION AND RECOMMENDATION</a:t>
            </a:r>
          </a:p>
        </p:txBody>
      </p:sp>
    </p:spTree>
    <p:extLst>
      <p:ext uri="{BB962C8B-B14F-4D97-AF65-F5344CB8AC3E}">
        <p14:creationId xmlns:p14="http://schemas.microsoft.com/office/powerpoint/2010/main" val="6791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57200"/>
            <a:ext cx="6347713" cy="1320800"/>
          </a:xfrm>
        </p:spPr>
        <p:txBody>
          <a:bodyPr/>
          <a:lstStyle/>
          <a:p>
            <a:r>
              <a:rPr lang="en-US" dirty="0">
                <a:solidFill>
                  <a:schemeClr val="accent2">
                    <a:lumMod val="75000"/>
                  </a:schemeClr>
                </a:solidFill>
                <a:latin typeface="Times New Roman" pitchFamily="18" charset="0"/>
                <a:cs typeface="Times New Roman" pitchFamily="18" charset="0"/>
              </a:rPr>
              <a:t>INTRODUCTION</a:t>
            </a:r>
            <a:endParaRPr lang="en-US" dirty="0">
              <a:solidFill>
                <a:schemeClr val="accent2">
                  <a:lumMod val="75000"/>
                </a:schemeClr>
              </a:solidFill>
            </a:endParaRPr>
          </a:p>
        </p:txBody>
      </p:sp>
      <p:sp>
        <p:nvSpPr>
          <p:cNvPr id="2" name="Content Placeholder 1"/>
          <p:cNvSpPr>
            <a:spLocks noGrp="1"/>
          </p:cNvSpPr>
          <p:nvPr>
            <p:ph idx="1"/>
          </p:nvPr>
        </p:nvSpPr>
        <p:spPr>
          <a:xfrm>
            <a:off x="838200" y="1981200"/>
            <a:ext cx="7408333" cy="4191000"/>
          </a:xfrm>
        </p:spPr>
        <p:txBody>
          <a:bodyPr>
            <a:normAutofit fontScale="92500" lnSpcReduction="20000"/>
          </a:bodyPr>
          <a:lstStyle/>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lang="en-US" sz="2000" b="1" dirty="0">
              <a:solidFill>
                <a:schemeClr val="accent2">
                  <a:lumMod val="75000"/>
                </a:schemeClr>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583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2">
                    <a:lumMod val="75000"/>
                  </a:schemeClr>
                </a:solidFill>
                <a:latin typeface="Times New Roman" pitchFamily="18" charset="0"/>
                <a:cs typeface="Times New Roman" pitchFamily="18" charset="0"/>
              </a:rPr>
              <a:t>CORONAVIRUS</a:t>
            </a:r>
          </a:p>
        </p:txBody>
      </p:sp>
      <p:sp>
        <p:nvSpPr>
          <p:cNvPr id="2" name="Content Placeholder 1"/>
          <p:cNvSpPr>
            <a:spLocks noGrp="1"/>
          </p:cNvSpPr>
          <p:nvPr>
            <p:ph idx="1"/>
          </p:nvPr>
        </p:nvSpPr>
        <p:spPr>
          <a:xfrm>
            <a:off x="872067" y="2438400"/>
            <a:ext cx="7408333" cy="3962400"/>
          </a:xfrm>
        </p:spPr>
        <p:txBody>
          <a:bodyPr>
            <a:normAutofit lnSpcReduction="1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Coronavirus disease 2019 (COVID-19) is an infectious disease caused by severe acute respiratory syndrome coronavirus 2.</a:t>
            </a: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 The disease was first identified in December 2019 in Wuhan, the capital of China's Hubei province, and has since spread globally, resulting in the ongoing 2019–20 coronavirus pandemic.</a:t>
            </a: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 Common symptoms include fever, cough and shortness of breath. Other symptoms may include fatigue, muscle pain, diarrhea, sore throat, loss of smell and abdominal pain.</a:t>
            </a:r>
          </a:p>
        </p:txBody>
      </p:sp>
    </p:spTree>
    <p:extLst>
      <p:ext uri="{BB962C8B-B14F-4D97-AF65-F5344CB8AC3E}">
        <p14:creationId xmlns:p14="http://schemas.microsoft.com/office/powerpoint/2010/main" val="8837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828800"/>
            <a:ext cx="7408333" cy="4114800"/>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extLst>
      <p:ext uri="{BB962C8B-B14F-4D97-AF65-F5344CB8AC3E}">
        <p14:creationId xmlns:p14="http://schemas.microsoft.com/office/powerpoint/2010/main" val="133339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pic>
        <p:nvPicPr>
          <p:cNvPr id="5" name="Picture 4" descr="C:\Users\amo\Pictures\covid 1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160591"/>
            <a:ext cx="6347714" cy="3880772"/>
          </a:xfrm>
          <a:prstGeom prst="rect">
            <a:avLst/>
          </a:prstGeom>
          <a:noFill/>
          <a:ln>
            <a:noFill/>
          </a:ln>
        </p:spPr>
      </p:pic>
    </p:spTree>
    <p:extLst>
      <p:ext uri="{BB962C8B-B14F-4D97-AF65-F5344CB8AC3E}">
        <p14:creationId xmlns:p14="http://schemas.microsoft.com/office/powerpoint/2010/main" val="180365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0"/>
            <a:ext cx="7408333" cy="4114800"/>
          </a:xfrm>
        </p:spPr>
        <p:txBody>
          <a:bodyPr>
            <a:normAutofit/>
          </a:bodyPr>
          <a:lstStyle/>
          <a:p>
            <a:pPr marL="0" indent="0" algn="just">
              <a:lnSpc>
                <a:spcPct val="150000"/>
              </a:lnSpc>
              <a:buNone/>
            </a:pPr>
            <a:r>
              <a:rPr lang="en-US" sz="2000" dirty="0">
                <a:latin typeface="Times New Roman" pitchFamily="18"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extLst>
      <p:ext uri="{BB962C8B-B14F-4D97-AF65-F5344CB8AC3E}">
        <p14:creationId xmlns:p14="http://schemas.microsoft.com/office/powerpoint/2010/main" val="200924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457200"/>
            <a:ext cx="6347713" cy="1320800"/>
          </a:xfrm>
        </p:spPr>
        <p:txBody>
          <a:bodyPr>
            <a:normAutofit/>
          </a:bodyPr>
          <a:lstStyle/>
          <a:p>
            <a:r>
              <a:rPr lang="en-US" dirty="0">
                <a:solidFill>
                  <a:schemeClr val="accent2">
                    <a:lumMod val="75000"/>
                  </a:schemeClr>
                </a:solidFill>
                <a:latin typeface="Times New Roman" pitchFamily="18" charset="0"/>
                <a:cs typeface="Times New Roman" pitchFamily="18" charset="0"/>
              </a:rPr>
              <a:t>ENGINEERING STRATEGIES</a:t>
            </a:r>
          </a:p>
        </p:txBody>
      </p:sp>
      <p:sp>
        <p:nvSpPr>
          <p:cNvPr id="2" name="Content Placeholder 1"/>
          <p:cNvSpPr>
            <a:spLocks noGrp="1"/>
          </p:cNvSpPr>
          <p:nvPr>
            <p:ph idx="1"/>
          </p:nvPr>
        </p:nvSpPr>
        <p:spPr>
          <a:xfrm>
            <a:off x="228601" y="1778000"/>
            <a:ext cx="7086600" cy="4546600"/>
          </a:xfrm>
        </p:spPr>
        <p:txBody>
          <a:bodyPr>
            <a:normAutofit lnSpcReduction="10000"/>
          </a:bodyPr>
          <a:lstStyle/>
          <a:p>
            <a:pPr mar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EPIDEMIOLOGY</a:t>
            </a:r>
          </a:p>
          <a:p>
            <a:pPr marL="0" indent="0" algn="just">
              <a:lnSpc>
                <a:spcPct val="150000"/>
              </a:lnSpc>
              <a:buNone/>
            </a:pPr>
            <a:r>
              <a:rPr lang="en-US" sz="2000" dirty="0">
                <a:latin typeface="Times New Roman" pitchFamily="18" charset="0"/>
                <a:cs typeface="Times New Roman" pitchFamily="18" charset="0"/>
              </a:rPr>
              <a:t>studies the relationship between environmental exposures (including exposure to chemicals, radiation, microbiological agents, etc.) and human health.</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31941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5" name="Picture 4" descr="C:\Users\amo\Pictures\prevention.jpg"/>
          <p:cNvPicPr/>
          <p:nvPr/>
        </p:nvPicPr>
        <p:blipFill>
          <a:blip r:embed="rId2">
            <a:extLst>
              <a:ext uri="{28A0092B-C50C-407E-A947-70E740481C1C}">
                <a14:useLocalDpi xmlns:a14="http://schemas.microsoft.com/office/drawing/2010/main" val="0"/>
              </a:ext>
            </a:extLst>
          </a:blip>
          <a:srcRect/>
          <a:stretch>
            <a:fillRect/>
          </a:stretch>
        </p:blipFill>
        <p:spPr bwMode="auto">
          <a:xfrm>
            <a:off x="609600" y="2160590"/>
            <a:ext cx="6347714" cy="3880773"/>
          </a:xfrm>
          <a:prstGeom prst="rect">
            <a:avLst/>
          </a:prstGeom>
          <a:noFill/>
          <a:ln>
            <a:noFill/>
          </a:ln>
        </p:spPr>
      </p:pic>
    </p:spTree>
    <p:extLst>
      <p:ext uri="{BB962C8B-B14F-4D97-AF65-F5344CB8AC3E}">
        <p14:creationId xmlns:p14="http://schemas.microsoft.com/office/powerpoint/2010/main" val="200725183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434</TotalTime>
  <Words>933</Words>
  <Application>Microsoft Office PowerPoint</Application>
  <PresentationFormat>On-screen Show (4:3)</PresentationFormat>
  <Paragraphs>55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Century Gothic</vt:lpstr>
      <vt:lpstr>Times New Roman</vt:lpstr>
      <vt:lpstr>Wingdings</vt:lpstr>
      <vt:lpstr>Wingdings 3</vt:lpstr>
      <vt:lpstr>Slice</vt:lpstr>
      <vt:lpstr>ENGINEERING STRATEGIES FOR HANDLING COVID-19 FOR THE ENVIRONMENTAL HEALTH AND ECONOMIC SUSTAINABILITY</vt:lpstr>
      <vt:lpstr>CONTENTS</vt:lpstr>
      <vt:lpstr>INTRODUCTION</vt:lpstr>
      <vt:lpstr>CORONAVIRUS</vt:lpstr>
      <vt:lpstr>PowerPoint Presentation</vt:lpstr>
      <vt:lpstr>PowerPoint Presentation</vt:lpstr>
      <vt:lpstr>PowerPoint Presentation</vt:lpstr>
      <vt:lpstr>ENGINEERING STRATEGIES</vt:lpstr>
      <vt:lpstr>PowerPoint Presentation</vt:lpstr>
      <vt:lpstr>PowerPoint Presentation</vt:lpstr>
      <vt:lpstr>PowerPoint Presentation</vt:lpstr>
      <vt:lpstr>RESULTS</vt:lpstr>
      <vt:lpstr>PowerPoint Presentation</vt:lpstr>
      <vt:lpstr>PowerPoint Presentation</vt:lpstr>
      <vt:lpstr>PowerPoint Presentation</vt:lpstr>
      <vt:lpstr>CONCLUSION</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Ladan</cp:lastModifiedBy>
  <cp:revision>20</cp:revision>
  <dcterms:created xsi:type="dcterms:W3CDTF">2020-04-11T17:35:01Z</dcterms:created>
  <dcterms:modified xsi:type="dcterms:W3CDTF">2020-04-26T11:40:51Z</dcterms:modified>
</cp:coreProperties>
</file>