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80337" y="0"/>
            <a:ext cx="4983326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97599" y="0"/>
            <a:ext cx="5148801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58061" y="0"/>
            <a:ext cx="5027877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61428" y="0"/>
            <a:ext cx="5821144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SM-A505F</dc:creator>
  <dcterms:created xsi:type="dcterms:W3CDTF">2015-05-12T07:30:45Z</dcterms:created>
  <dcterms:modified xsi:type="dcterms:W3CDTF">2020-05-02T00:46:17Z</dcterms:modified>
</cp:coreProperties>
</file>