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tableStyles" Target="tableStyle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/>
              <a:t>P</a:t>
            </a:r>
            <a:r>
              <a:rPr lang="en-US"/>
              <a:t>e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-Wonighan</a:t>
            </a:r>
            <a:r>
              <a:rPr lang="en-US"/>
              <a:t> </a:t>
            </a:r>
            <a:r>
              <a:rPr lang="en-US"/>
              <a:t>Victory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a</a:t>
            </a:r>
            <a:r>
              <a:rPr lang="en-US"/>
              <a:t>maralayefa</a:t>
            </a:r>
            <a:r>
              <a:rPr lang="en-US"/>
              <a:t> </a:t>
            </a:r>
            <a:endParaRPr lang="en-US"/>
          </a:p>
        </p:txBody>
      </p:sp>
      <p:sp>
        <p:nvSpPr>
          <p:cNvPr id="1048648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/>
              <a:t>1</a:t>
            </a:r>
            <a:r>
              <a:rPr lang="en-US"/>
              <a:t>9/MHS01/383</a:t>
            </a:r>
            <a:r>
              <a:rPr lang="en-US"/>
              <a:t> </a:t>
            </a:r>
            <a:endParaRPr lang="en-US"/>
          </a:p>
          <a:p>
            <a:r>
              <a:rPr lang="en-US"/>
              <a:t>M</a:t>
            </a:r>
            <a:r>
              <a:rPr lang="en-US"/>
              <a:t>B</a:t>
            </a:r>
            <a:r>
              <a:rPr lang="en-US"/>
              <a:t>BS</a:t>
            </a:r>
            <a:r>
              <a:rPr lang="en-US"/>
              <a:t> </a:t>
            </a:r>
            <a:endParaRPr lang="en-US"/>
          </a:p>
        </p:txBody>
      </p:sp>
    </p:spTree>
  </p:cSld>
  <p:clrMapOvr>
    <a:masterClrMapping/>
  </p:clrMapOvr>
</p:sld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Infinix X625C</dc:creator>
  <dcterms:created xsi:type="dcterms:W3CDTF">2015-05-12T07:30:45Z</dcterms:created>
  <dcterms:modified xsi:type="dcterms:W3CDTF">2020-05-03T21:03:04Z</dcterms:modified>
</cp:coreProperties>
</file>