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847C-F7C2-4272-B7BB-03C0BD6DFF0D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8C9B-3D83-4419-A225-B733DBD946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847C-F7C2-4272-B7BB-03C0BD6DFF0D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8C9B-3D83-4419-A225-B733DBD946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847C-F7C2-4272-B7BB-03C0BD6DFF0D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8C9B-3D83-4419-A225-B733DBD946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847C-F7C2-4272-B7BB-03C0BD6DFF0D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8C9B-3D83-4419-A225-B733DBD946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847C-F7C2-4272-B7BB-03C0BD6DFF0D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8C9B-3D83-4419-A225-B733DBD946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847C-F7C2-4272-B7BB-03C0BD6DFF0D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8C9B-3D83-4419-A225-B733DBD946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847C-F7C2-4272-B7BB-03C0BD6DFF0D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8C9B-3D83-4419-A225-B733DBD946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847C-F7C2-4272-B7BB-03C0BD6DFF0D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8C9B-3D83-4419-A225-B733DBD946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847C-F7C2-4272-B7BB-03C0BD6DFF0D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8C9B-3D83-4419-A225-B733DBD946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847C-F7C2-4272-B7BB-03C0BD6DFF0D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8C9B-3D83-4419-A225-B733DBD946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847C-F7C2-4272-B7BB-03C0BD6DFF0D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8C9B-3D83-4419-A225-B733DBD946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E847C-F7C2-4272-B7BB-03C0BD6DFF0D}" type="datetimeFigureOut">
              <a:rPr lang="en-US" smtClean="0"/>
              <a:t>5/5/2020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18C9B-3D83-4419-A225-B733DBD9469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_0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_01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_01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_0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_0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</cp:revision>
  <dcterms:created xsi:type="dcterms:W3CDTF">2020-05-05T08:31:40Z</dcterms:created>
  <dcterms:modified xsi:type="dcterms:W3CDTF">2020-05-05T08:45:45Z</dcterms:modified>
</cp:coreProperties>
</file>