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46B9-0BD4-4F36-A5FE-1190A66B5B38}" type="datetimeFigureOut">
              <a:rPr lang="en-US" smtClean="0"/>
              <a:t>5/5/2020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21CA-783F-4F66-8FF8-A3B1680573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46B9-0BD4-4F36-A5FE-1190A66B5B38}" type="datetimeFigureOut">
              <a:rPr lang="en-US" smtClean="0"/>
              <a:t>5/5/2020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21CA-783F-4F66-8FF8-A3B1680573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46B9-0BD4-4F36-A5FE-1190A66B5B38}" type="datetimeFigureOut">
              <a:rPr lang="en-US" smtClean="0"/>
              <a:t>5/5/2020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21CA-783F-4F66-8FF8-A3B1680573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46B9-0BD4-4F36-A5FE-1190A66B5B38}" type="datetimeFigureOut">
              <a:rPr lang="en-US" smtClean="0"/>
              <a:t>5/5/2020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21CA-783F-4F66-8FF8-A3B1680573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46B9-0BD4-4F36-A5FE-1190A66B5B38}" type="datetimeFigureOut">
              <a:rPr lang="en-US" smtClean="0"/>
              <a:t>5/5/2020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21CA-783F-4F66-8FF8-A3B1680573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46B9-0BD4-4F36-A5FE-1190A66B5B38}" type="datetimeFigureOut">
              <a:rPr lang="en-US" smtClean="0"/>
              <a:t>5/5/2020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21CA-783F-4F66-8FF8-A3B1680573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46B9-0BD4-4F36-A5FE-1190A66B5B38}" type="datetimeFigureOut">
              <a:rPr lang="en-US" smtClean="0"/>
              <a:t>5/5/2020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21CA-783F-4F66-8FF8-A3B1680573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46B9-0BD4-4F36-A5FE-1190A66B5B38}" type="datetimeFigureOut">
              <a:rPr lang="en-US" smtClean="0"/>
              <a:t>5/5/2020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21CA-783F-4F66-8FF8-A3B1680573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46B9-0BD4-4F36-A5FE-1190A66B5B38}" type="datetimeFigureOut">
              <a:rPr lang="en-US" smtClean="0"/>
              <a:t>5/5/2020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21CA-783F-4F66-8FF8-A3B1680573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46B9-0BD4-4F36-A5FE-1190A66B5B38}" type="datetimeFigureOut">
              <a:rPr lang="en-US" smtClean="0"/>
              <a:t>5/5/2020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21CA-783F-4F66-8FF8-A3B1680573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46B9-0BD4-4F36-A5FE-1190A66B5B38}" type="datetimeFigureOut">
              <a:rPr lang="en-US" smtClean="0"/>
              <a:t>5/5/2020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21CA-783F-4F66-8FF8-A3B1680573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246B9-0BD4-4F36-A5FE-1190A66B5B38}" type="datetimeFigureOut">
              <a:rPr lang="en-US" smtClean="0"/>
              <a:t>5/5/2020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B21CA-783F-4F66-8FF8-A3B1680573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_0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_01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_01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_01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_01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2020-05-05T08:45:59Z</dcterms:created>
  <dcterms:modified xsi:type="dcterms:W3CDTF">2020-05-05T08:49:29Z</dcterms:modified>
</cp:coreProperties>
</file>