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61" r:id="rId4"/>
    <p:sldId id="258" r:id="rId5"/>
    <p:sldId id="259" r:id="rId6"/>
    <p:sldId id="276" r:id="rId7"/>
    <p:sldId id="260" r:id="rId8"/>
    <p:sldId id="262" r:id="rId9"/>
    <p:sldId id="266" r:id="rId10"/>
    <p:sldId id="263" r:id="rId11"/>
    <p:sldId id="264" r:id="rId12"/>
    <p:sldId id="268" r:id="rId13"/>
    <p:sldId id="269"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04CBCCE-B246-4D29-B8A5-30A62E149F7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4CBCCE-B246-4D29-B8A5-30A62E149F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4CBCCE-B246-4D29-B8A5-30A62E149F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4CBCCE-B246-4D29-B8A5-30A62E149F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4CBCCE-B246-4D29-B8A5-30A62E149F7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4CBCCE-B246-4D29-B8A5-30A62E149F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04CBCCE-B246-4D29-B8A5-30A62E149F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04CBCCE-B246-4D29-B8A5-30A62E149F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04CBCCE-B246-4D29-B8A5-30A62E149F7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4CBCCE-B246-4D29-B8A5-30A62E149F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91D52B9-463B-4AEF-9139-318370AE060B}" type="datetimeFigureOut">
              <a:rPr lang="en-US" smtClean="0"/>
              <a:pPr/>
              <a:t>5/5/2020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4CBCCE-B246-4D29-B8A5-30A62E149F7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91D52B9-463B-4AEF-9139-318370AE060B}" type="datetimeFigureOut">
              <a:rPr lang="en-US" smtClean="0"/>
              <a:pPr/>
              <a:t>5/5/2020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04CBCCE-B246-4D29-B8A5-30A62E149F7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133600"/>
          </a:xfrm>
        </p:spPr>
        <p:txBody>
          <a:bodyPr>
            <a:normAutofit fontScale="90000"/>
          </a:bodyPr>
          <a:lstStyle/>
          <a:p>
            <a:pPr algn="ctr"/>
            <a:r>
              <a:rPr lang="en-US" sz="3600" dirty="0" smtClean="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endParaRPr lang="en-US" sz="3600" dirty="0">
              <a:solidFill>
                <a:schemeClr val="accent2">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400800" cy="1828800"/>
          </a:xfrm>
        </p:spPr>
        <p:txBody>
          <a:bodyPr>
            <a:normAutofit lnSpcReduction="10000"/>
          </a:bodyPr>
          <a:lstStyle/>
          <a:p>
            <a:pPr algn="ctr"/>
            <a:r>
              <a:rPr lang="en-US" dirty="0" smtClean="0">
                <a:solidFill>
                  <a:schemeClr val="accent2">
                    <a:lumMod val="75000"/>
                  </a:schemeClr>
                </a:solidFill>
                <a:latin typeface="Times New Roman" pitchFamily="18" charset="0"/>
                <a:cs typeface="Times New Roman" pitchFamily="18" charset="0"/>
              </a:rPr>
              <a:t>BY</a:t>
            </a:r>
          </a:p>
          <a:p>
            <a:pPr algn="ctr"/>
            <a:r>
              <a:rPr lang="en-US" dirty="0" smtClean="0">
                <a:solidFill>
                  <a:schemeClr val="accent2">
                    <a:lumMod val="75000"/>
                  </a:schemeClr>
                </a:solidFill>
                <a:latin typeface="Times New Roman" pitchFamily="18" charset="0"/>
                <a:cs typeface="Times New Roman" pitchFamily="18" charset="0"/>
              </a:rPr>
              <a:t>AWALA VICTOR UKELA</a:t>
            </a:r>
          </a:p>
          <a:p>
            <a:pPr algn="ctr"/>
            <a:r>
              <a:rPr lang="en-US" dirty="0" smtClean="0">
                <a:solidFill>
                  <a:schemeClr val="accent2">
                    <a:lumMod val="75000"/>
                  </a:schemeClr>
                </a:solidFill>
                <a:latin typeface="Times New Roman" pitchFamily="18" charset="0"/>
                <a:cs typeface="Times New Roman" pitchFamily="18" charset="0"/>
              </a:rPr>
              <a:t>17/ENG06/016</a:t>
            </a:r>
          </a:p>
          <a:p>
            <a:pPr algn="ctr"/>
            <a:r>
              <a:rPr lang="en-US" dirty="0" smtClean="0">
                <a:solidFill>
                  <a:schemeClr val="accent2">
                    <a:lumMod val="75000"/>
                  </a:schemeClr>
                </a:solidFill>
                <a:latin typeface="Times New Roman" pitchFamily="18" charset="0"/>
                <a:cs typeface="Times New Roman" pitchFamily="18" charset="0"/>
              </a:rPr>
              <a:t>MECHANICAL ENGINEERING</a:t>
            </a:r>
            <a:endParaRPr lang="en-US" dirty="0">
              <a:solidFill>
                <a:schemeClr val="accent2">
                  <a:lumMod val="75000"/>
                </a:schemeClr>
              </a:solidFill>
              <a:latin typeface="Times New Roman" pitchFamily="18" charset="0"/>
              <a:cs typeface="Times New Roman" pitchFamily="18" charset="0"/>
            </a:endParaRPr>
          </a:p>
        </p:txBody>
      </p:sp>
      <p:pic>
        <p:nvPicPr>
          <p:cNvPr id="4" name="Picture 3" descr="C:\Users\mustapha\Downloads\abuad.jpg"/>
          <p:cNvPicPr/>
          <p:nvPr/>
        </p:nvPicPr>
        <p:blipFill>
          <a:blip r:embed="rId2">
            <a:extLst>
              <a:ext uri="{28A0092B-C50C-407E-A947-70E740481C1C}">
                <a14:useLocalDpi xmlns:a14="http://schemas.microsoft.com/office/drawing/2010/main" xmlns="" val="0"/>
              </a:ext>
            </a:extLst>
          </a:blip>
          <a:srcRect/>
          <a:stretch>
            <a:fillRect/>
          </a:stretch>
        </p:blipFill>
        <p:spPr bwMode="auto">
          <a:xfrm>
            <a:off x="7086600" y="304800"/>
            <a:ext cx="1600200" cy="1447800"/>
          </a:xfrm>
          <a:prstGeom prst="rect">
            <a:avLst/>
          </a:prstGeom>
          <a:noFill/>
          <a:ln>
            <a:noFill/>
          </a:ln>
        </p:spPr>
      </p:pic>
    </p:spTree>
    <p:extLst>
      <p:ext uri="{BB962C8B-B14F-4D97-AF65-F5344CB8AC3E}">
        <p14:creationId xmlns:p14="http://schemas.microsoft.com/office/powerpoint/2010/main" xmlns="" val="725540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66800"/>
            <a:ext cx="7408333" cy="5059363"/>
          </a:xfrm>
        </p:spPr>
        <p:txBody>
          <a:bodyPr>
            <a:normAutofit fontScale="92500" lnSpcReduction="10000"/>
          </a:bodyPr>
          <a:lstStyle/>
          <a:p>
            <a:pPr marL="0" indent="0" algn="just">
              <a:lnSpc>
                <a:spcPct val="150000"/>
              </a:lnSpc>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MANUFACTURING:</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lang="en-US" sz="2000"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a:p>
            <a:pPr marL="0" indent="0" algn="just">
              <a:lnSpc>
                <a:spcPct val="150000"/>
              </a:lnSpc>
              <a:buNone/>
            </a:pPr>
            <a:endParaRPr lang="en-US" sz="2000" dirty="0" smtClean="0">
              <a:latin typeface="Times New Roman" pitchFamily="18" charset="0"/>
              <a:cs typeface="Times New Roman" pitchFamily="18" charset="0"/>
            </a:endParaRPr>
          </a:p>
          <a:p>
            <a:pPr marL="0" indent="0" algn="just">
              <a:lnSpc>
                <a:spcPct val="150000"/>
              </a:lnSpc>
              <a:buNone/>
            </a:pPr>
            <a:r>
              <a:rPr lang="en-US" sz="2000" b="1" dirty="0" smtClean="0">
                <a:latin typeface="Times New Roman" pitchFamily="18" charset="0"/>
                <a:cs typeface="Times New Roman" pitchFamily="18" charset="0"/>
              </a:rPr>
              <a:t>EXPERIMENTAL TESTING:</a:t>
            </a:r>
          </a:p>
          <a:p>
            <a:pPr marL="0" indent="0" algn="just">
              <a:lnSpc>
                <a:spcPct val="150000"/>
              </a:lnSpc>
              <a:buNone/>
            </a:pPr>
            <a:r>
              <a:rPr lang="en-US" sz="2000" dirty="0">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extLst>
      <p:ext uri="{BB962C8B-B14F-4D97-AF65-F5344CB8AC3E}">
        <p14:creationId xmlns:p14="http://schemas.microsoft.com/office/powerpoint/2010/main" xmlns="" val="318207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143000"/>
            <a:ext cx="7408333" cy="5181600"/>
          </a:xfrm>
        </p:spPr>
        <p:txBody>
          <a:bodyPr>
            <a:normAutofit lnSpcReduction="10000"/>
          </a:bodyPr>
          <a:lstStyle/>
          <a:p>
            <a:pPr marL="0" indent="0" algn="just">
              <a:lnSpc>
                <a:spcPct val="150000"/>
              </a:lnSpc>
              <a:buNone/>
            </a:pPr>
            <a:r>
              <a:rPr lang="en-US" sz="2000" b="1" dirty="0" smtClean="0">
                <a:latin typeface="Times New Roman" pitchFamily="18" charset="0"/>
                <a:cs typeface="Times New Roman" pitchFamily="18" charset="0"/>
              </a:rPr>
              <a:t>INFORMATION TECHNOLOGY:</a:t>
            </a:r>
          </a:p>
          <a:p>
            <a:pPr marL="0" indent="0" algn="just">
              <a:lnSpc>
                <a:spcPct val="150000"/>
              </a:lnSpc>
              <a:buNone/>
            </a:pPr>
            <a:r>
              <a:rPr lang="en-US" sz="2000" dirty="0">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lang="en-US" sz="2000" b="1" dirty="0">
              <a:latin typeface="Times New Roman" pitchFamily="18" charset="0"/>
              <a:cs typeface="Times New Roman" pitchFamily="18" charset="0"/>
            </a:endParaRPr>
          </a:p>
          <a:p>
            <a:endParaRPr lang="en-US" dirty="0" smtClean="0"/>
          </a:p>
          <a:p>
            <a:pPr marL="0" indent="0" algn="just">
              <a:lnSpc>
                <a:spcPct val="150000"/>
              </a:lnSpc>
              <a:buNone/>
            </a:pPr>
            <a:r>
              <a:rPr lang="en-US" sz="2000" dirty="0">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extLst>
      <p:ext uri="{BB962C8B-B14F-4D97-AF65-F5344CB8AC3E}">
        <p14:creationId xmlns:p14="http://schemas.microsoft.com/office/powerpoint/2010/main" xmlns="" val="47528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2">
                    <a:lumMod val="75000"/>
                  </a:schemeClr>
                </a:solidFill>
                <a:latin typeface="Times New Roman" panose="02020603050405020304" pitchFamily="18" charset="0"/>
                <a:cs typeface="Times New Roman" panose="02020603050405020304" pitchFamily="18" charset="0"/>
              </a:rPr>
              <a:t>RESULTS</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81000" y="1930400"/>
            <a:ext cx="7408333" cy="4144963"/>
          </a:xfrm>
        </p:spPr>
        <p:txBody>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GOOGLE, APPLE NEW CORONA VIRUS TRACKING SYSTEM</a:t>
            </a:r>
            <a:r>
              <a:rPr lang="en-US" sz="2000" b="1" dirty="0">
                <a:latin typeface="Times New Roman" pitchFamily="18" charset="0"/>
                <a:cs typeface="Times New Roman" pitchFamily="18" charset="0"/>
              </a:rPr>
              <a:t>:</a:t>
            </a:r>
          </a:p>
          <a:p>
            <a:pPr marL="0" indent="0" algn="just">
              <a:lnSpc>
                <a:spcPct val="150000"/>
              </a:lnSpc>
              <a:buNone/>
            </a:pPr>
            <a:r>
              <a:rPr lang="en-US" sz="2000" dirty="0" smtClean="0">
                <a:latin typeface="Times New Roman" pitchFamily="18" charset="0"/>
                <a:cs typeface="Times New Roman" pitchFamily="18" charset="0"/>
              </a:rPr>
              <a:t>Apple </a:t>
            </a:r>
            <a:r>
              <a:rPr lang="en-US" sz="2000" dirty="0">
                <a:latin typeface="Times New Roman" pitchFamily="18" charset="0"/>
                <a:cs typeface="Times New Roman" pitchFamily="18" charset="0"/>
              </a:rPr>
              <a:t>and Google have announced they are developing a new system to track the spread of the novel coronavirus, which will help users share data via Bluetooth Low Energy (BLE) transmissions, and other apps approved by health organizations.</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115120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7408333" cy="3810000"/>
          </a:xfrm>
        </p:spPr>
        <p:txBody>
          <a:bodyPr>
            <a:normAutofit/>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INNOVATIVE FACE MASK FOR THE HEARING IMPAIRED</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marL="0" indent="0" algn="just">
              <a:lnSpc>
                <a:spcPct val="150000"/>
              </a:lnSpc>
              <a:buNone/>
            </a:pPr>
            <a:r>
              <a:rPr lang="en-US" sz="2000" dirty="0">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486015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3505200"/>
          </a:xfrm>
        </p:spPr>
        <p:txBody>
          <a:bodyPr>
            <a:normAutofit/>
          </a:bodyPr>
          <a:lstStyle/>
          <a:p>
            <a:pPr marL="0" lvl="0" indent="0" algn="just">
              <a:lnSpc>
                <a:spcPct val="150000"/>
              </a:lnSpc>
              <a:buNone/>
            </a:pPr>
            <a:r>
              <a:rPr lang="en-US" sz="2000" b="1" dirty="0">
                <a:latin typeface="Times New Roman" pitchFamily="18" charset="0"/>
                <a:cs typeface="Times New Roman" pitchFamily="18" charset="0"/>
              </a:rPr>
              <a:t>MECHANICAL VENTILATION: </a:t>
            </a:r>
          </a:p>
          <a:p>
            <a:pPr marL="0" indent="0" algn="just">
              <a:lnSpc>
                <a:spcPct val="150000"/>
              </a:lnSpc>
              <a:buNone/>
            </a:pPr>
            <a:r>
              <a:rPr lang="en-US" sz="2000" dirty="0">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6082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ee the source image"/>
          <p:cNvPicPr>
            <a:picLocks noGrp="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1526380" y="2057400"/>
            <a:ext cx="5484019" cy="3962400"/>
          </a:xfrm>
          <a:prstGeom prst="rect">
            <a:avLst/>
          </a:prstGeom>
          <a:noFill/>
          <a:ln>
            <a:noFill/>
          </a:ln>
        </p:spPr>
      </p:pic>
    </p:spTree>
    <p:extLst>
      <p:ext uri="{BB962C8B-B14F-4D97-AF65-F5344CB8AC3E}">
        <p14:creationId xmlns:p14="http://schemas.microsoft.com/office/powerpoint/2010/main" xmlns="" val="2937932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accent2">
                    <a:lumMod val="75000"/>
                  </a:schemeClr>
                </a:solidFill>
                <a:latin typeface="Times New Roman" pitchFamily="18" charset="0"/>
                <a:cs typeface="Times New Roman" pitchFamily="18" charset="0"/>
              </a:rPr>
              <a:t>CONCLUSION</a:t>
            </a:r>
            <a:endParaRPr lang="en-US" sz="4000"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762000" y="1930400"/>
            <a:ext cx="7408333" cy="3429000"/>
          </a:xfrm>
        </p:spPr>
        <p:txBody>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2000" b="1" dirty="0">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also believe that the above mentioned results have also taking great effect in both sides of the world (victims and non-victims).     </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332802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accent2">
                    <a:lumMod val="75000"/>
                  </a:schemeClr>
                </a:solidFill>
                <a:latin typeface="Times New Roman" pitchFamily="18" charset="0"/>
                <a:cs typeface="Times New Roman" pitchFamily="18" charset="0"/>
              </a:rPr>
              <a:t>RECOMMENDATION</a:t>
            </a:r>
            <a:endParaRPr lang="en-US" sz="4000"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872067" y="1828800"/>
            <a:ext cx="7408333" cy="4297363"/>
          </a:xfrm>
        </p:spPr>
        <p:txBody>
          <a:bodyPr>
            <a:normAutofit fontScale="92500" lnSpcReduction="1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With respect to the current situation, I recommend the following:</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strictly adhere to the WHO instructions and guidance.</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follow and obey the country’s order and protocols.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Governments in the country should take responsibility and provide for her citizens, especially those with little or no means of provision.   </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use this medium to be creative and engage in one form of activity (legal) or the other from their various homes.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Lastly, every person should engage in prayers and worships and to call upon their LORD(S) for help.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727977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lstStyle/>
          <a:p>
            <a:pPr algn="ctr"/>
            <a:endParaRPr lang="en-US" dirty="0" smtClean="0"/>
          </a:p>
          <a:p>
            <a:pPr algn="ctr"/>
            <a:endParaRPr lang="en-US" dirty="0"/>
          </a:p>
          <a:p>
            <a:pPr marL="0" indent="0" algn="ctr">
              <a:buNone/>
            </a:pPr>
            <a:endParaRPr lang="en-US" dirty="0"/>
          </a:p>
          <a:p>
            <a:pPr marL="0" indent="0" algn="ctr">
              <a:buNone/>
            </a:pPr>
            <a:r>
              <a:rPr lang="en-US" sz="4000" dirty="0" smtClean="0">
                <a:solidFill>
                  <a:schemeClr val="accent2">
                    <a:lumMod val="75000"/>
                  </a:schemeClr>
                </a:solidFill>
                <a:latin typeface="Times New Roman" pitchFamily="18" charset="0"/>
                <a:cs typeface="Times New Roman" pitchFamily="18" charset="0"/>
              </a:rPr>
              <a:t>THANK YOU FOR LISTENING</a:t>
            </a:r>
          </a:p>
          <a:p>
            <a:pPr marL="0" indent="0" algn="ctr">
              <a:buNone/>
            </a:pPr>
            <a:endParaRPr lang="en-US" sz="4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074964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chemeClr val="accent2">
                    <a:lumMod val="75000"/>
                  </a:schemeClr>
                </a:solidFill>
                <a:latin typeface="Times New Roman" pitchFamily="18" charset="0"/>
                <a:cs typeface="Times New Roman" pitchFamily="18" charset="0"/>
              </a:rPr>
              <a:t>CONTENTS</a:t>
            </a:r>
            <a:endParaRPr lang="en-US" sz="4000"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p:txBody>
          <a:bodyPr/>
          <a:lstStyle/>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itchFamily="18" charset="0"/>
                <a:cs typeface="Times New Roman" pitchFamily="18" charset="0"/>
              </a:rPr>
              <a:t>CONCLUSION AND RECOMMENDATION</a:t>
            </a:r>
            <a:endParaRPr lang="en-US"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6791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57200"/>
            <a:ext cx="6347713" cy="1320800"/>
          </a:xfrm>
        </p:spPr>
        <p:txBody>
          <a:bodyPr/>
          <a:lstStyle/>
          <a:p>
            <a:r>
              <a:rPr lang="en-US" dirty="0">
                <a:solidFill>
                  <a:schemeClr val="accent2">
                    <a:lumMod val="75000"/>
                  </a:schemeClr>
                </a:solidFill>
                <a:latin typeface="Times New Roman" pitchFamily="18" charset="0"/>
                <a:cs typeface="Times New Roman" pitchFamily="18" charset="0"/>
              </a:rPr>
              <a:t>INTRODUCTION</a:t>
            </a:r>
            <a:endParaRPr lang="en-US" dirty="0">
              <a:solidFill>
                <a:schemeClr val="accent2">
                  <a:lumMod val="75000"/>
                </a:schemeClr>
              </a:solidFill>
            </a:endParaRPr>
          </a:p>
        </p:txBody>
      </p:sp>
      <p:sp>
        <p:nvSpPr>
          <p:cNvPr id="2" name="Content Placeholder 1"/>
          <p:cNvSpPr>
            <a:spLocks noGrp="1"/>
          </p:cNvSpPr>
          <p:nvPr>
            <p:ph idx="1"/>
          </p:nvPr>
        </p:nvSpPr>
        <p:spPr>
          <a:xfrm>
            <a:off x="838200" y="1981200"/>
            <a:ext cx="7408333" cy="4191000"/>
          </a:xfrm>
        </p:spPr>
        <p:txBody>
          <a:bodyPr>
            <a:normAutofit fontScale="92500" lnSpcReduction="10000"/>
          </a:bodyPr>
          <a:lstStyle/>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r>
              <a:rPr lang="en-US" sz="2000" dirty="0" smtClean="0">
                <a:solidFill>
                  <a:schemeClr val="accent2">
                    <a:lumMod val="75000"/>
                  </a:schemeClr>
                </a:solidFill>
                <a:latin typeface="Times New Roman" pitchFamily="18" charset="0"/>
                <a:cs typeface="Times New Roman" pitchFamily="18" charset="0"/>
              </a:rPr>
              <a:t>.</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lang="en-US" sz="2000" b="1" dirty="0">
              <a:solidFill>
                <a:schemeClr val="accent2">
                  <a:lumMod val="75000"/>
                </a:schemeClr>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583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2">
                    <a:lumMod val="75000"/>
                  </a:schemeClr>
                </a:solidFill>
                <a:latin typeface="Times New Roman" pitchFamily="18" charset="0"/>
                <a:cs typeface="Times New Roman" pitchFamily="18" charset="0"/>
              </a:rPr>
              <a:t>CORONAVIRUS</a:t>
            </a:r>
            <a:endParaRPr lang="en-US"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872067" y="2438400"/>
            <a:ext cx="7408333" cy="3962400"/>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Coronavirus disease 2019 (COVID-19) is an infectious disease caused by severe acute respiratory syndrome coronavirus 2</a:t>
            </a:r>
            <a:r>
              <a:rPr lang="en-US" sz="2000" dirty="0"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disease was first identified in December 2019 in Wuhan, the capital of China's Hubei province, and has since spread globally, resulting in the ongoing 2019–20 coronavirus pandemic</a:t>
            </a:r>
            <a:r>
              <a:rPr lang="en-US" sz="2000" dirty="0"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Common symptoms include fever, cough and shortness of breath. Other symptoms may include fatigue, muscle pain, diarrhea, sore </a:t>
            </a:r>
            <a:r>
              <a:rPr lang="en-US" sz="2000" dirty="0" smtClean="0">
                <a:latin typeface="Times New Roman" pitchFamily="18" charset="0"/>
                <a:cs typeface="Times New Roman" pitchFamily="18" charset="0"/>
              </a:rPr>
              <a:t>throat</a:t>
            </a:r>
            <a:r>
              <a:rPr lang="en-US" sz="2000" dirty="0">
                <a:latin typeface="Times New Roman" pitchFamily="18" charset="0"/>
                <a:cs typeface="Times New Roman" pitchFamily="18" charset="0"/>
              </a:rPr>
              <a:t>, loss of smell and abdominal </a:t>
            </a:r>
            <a:r>
              <a:rPr lang="en-US" sz="2000" dirty="0" smtClean="0">
                <a:latin typeface="Times New Roman" pitchFamily="18" charset="0"/>
                <a:cs typeface="Times New Roman" pitchFamily="18" charset="0"/>
              </a:rPr>
              <a:t>pain.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883704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408333" cy="4114800"/>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extLst>
      <p:ext uri="{BB962C8B-B14F-4D97-AF65-F5344CB8AC3E}">
        <p14:creationId xmlns:p14="http://schemas.microsoft.com/office/powerpoint/2010/main" xmlns="" val="133339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pic>
        <p:nvPicPr>
          <p:cNvPr id="5" name="Picture 4" descr="C:\Users\amo\Pictures\covid 19.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1447800"/>
            <a:ext cx="6347714" cy="3880772"/>
          </a:xfrm>
          <a:prstGeom prst="rect">
            <a:avLst/>
          </a:prstGeom>
          <a:noFill/>
          <a:ln>
            <a:noFill/>
          </a:ln>
        </p:spPr>
      </p:pic>
    </p:spTree>
    <p:extLst>
      <p:ext uri="{BB962C8B-B14F-4D97-AF65-F5344CB8AC3E}">
        <p14:creationId xmlns:p14="http://schemas.microsoft.com/office/powerpoint/2010/main" xmlns="" val="1803655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114800"/>
          </a:xfrm>
        </p:spPr>
        <p:txBody>
          <a:bodyPr>
            <a:normAutofit/>
          </a:bodyPr>
          <a:lstStyle/>
          <a:p>
            <a:pPr marL="0" indent="0" algn="just">
              <a:lnSpc>
                <a:spcPct val="150000"/>
              </a:lnSpc>
              <a:buNone/>
            </a:pPr>
            <a:r>
              <a:rPr lang="en-US" sz="2000" dirty="0">
                <a:latin typeface="Times New Roman" pitchFamily="18"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extLst>
      <p:ext uri="{BB962C8B-B14F-4D97-AF65-F5344CB8AC3E}">
        <p14:creationId xmlns:p14="http://schemas.microsoft.com/office/powerpoint/2010/main" xmlns="" val="2009242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6347713" cy="1320800"/>
          </a:xfrm>
        </p:spPr>
        <p:txBody>
          <a:bodyPr>
            <a:normAutofit fontScale="90000"/>
          </a:bodyPr>
          <a:lstStyle/>
          <a:p>
            <a:r>
              <a:rPr lang="en-US" dirty="0" smtClean="0">
                <a:solidFill>
                  <a:schemeClr val="accent2">
                    <a:lumMod val="75000"/>
                  </a:schemeClr>
                </a:solidFill>
                <a:latin typeface="Times New Roman" pitchFamily="18" charset="0"/>
                <a:cs typeface="Times New Roman" pitchFamily="18" charset="0"/>
              </a:rPr>
              <a:t>ENGINEERING STRATEGIES</a:t>
            </a:r>
            <a:endParaRPr lang="en-US"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228601" y="1778000"/>
            <a:ext cx="7086600" cy="4546600"/>
          </a:xfrm>
        </p:spPr>
        <p:txBody>
          <a:bodyPr/>
          <a:lstStyle/>
          <a:p>
            <a:pPr marL="0" indent="0" algn="just">
              <a:lnSpc>
                <a:spcPct val="150000"/>
              </a:lnSpc>
              <a:buNone/>
            </a:pPr>
            <a:r>
              <a:rPr lang="en-US" sz="2000" b="1" dirty="0" smtClean="0">
                <a:solidFill>
                  <a:schemeClr val="accent2">
                    <a:lumMod val="75000"/>
                  </a:schemeClr>
                </a:solidFill>
                <a:latin typeface="Times New Roman" pitchFamily="18" charset="0"/>
                <a:cs typeface="Times New Roman" pitchFamily="18" charset="0"/>
              </a:rPr>
              <a:t>EPIDEMIOLOGY</a:t>
            </a:r>
            <a:endParaRPr lang="en-US" sz="2000" b="1" dirty="0">
              <a:solidFill>
                <a:schemeClr val="accent2">
                  <a:lumMod val="75000"/>
                </a:schemeClr>
              </a:solidFill>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studies </a:t>
            </a:r>
            <a:r>
              <a:rPr lang="en-US" sz="2000" dirty="0">
                <a:latin typeface="Times New Roman" pitchFamily="18" charset="0"/>
                <a:cs typeface="Times New Roman" pitchFamily="18" charset="0"/>
              </a:rPr>
              <a:t>the relationship between environmental exposures (including exposure to chemicals, radiation, microbiological agents, etc.) and human </a:t>
            </a:r>
            <a:r>
              <a:rPr lang="en-US" sz="2000" dirty="0" smtClean="0">
                <a:latin typeface="Times New Roman" pitchFamily="18" charset="0"/>
                <a:cs typeface="Times New Roman" pitchFamily="18" charset="0"/>
              </a:rPr>
              <a:t>health.</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931941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5" name="Picture 4" descr="C:\Users\amo\Pictures\prevention.jpg"/>
          <p:cNvPicPr/>
          <p:nvPr/>
        </p:nvPicPr>
        <p:blipFill>
          <a:blip r:embed="rId2">
            <a:extLst>
              <a:ext uri="{28A0092B-C50C-407E-A947-70E740481C1C}">
                <a14:useLocalDpi xmlns:a14="http://schemas.microsoft.com/office/drawing/2010/main" xmlns="" val="0"/>
              </a:ext>
            </a:extLst>
          </a:blip>
          <a:srcRect/>
          <a:stretch>
            <a:fillRect/>
          </a:stretch>
        </p:blipFill>
        <p:spPr bwMode="auto">
          <a:xfrm>
            <a:off x="609600" y="1447800"/>
            <a:ext cx="6347714" cy="3880773"/>
          </a:xfrm>
          <a:prstGeom prst="rect">
            <a:avLst/>
          </a:prstGeom>
          <a:noFill/>
          <a:ln>
            <a:noFill/>
          </a:ln>
        </p:spPr>
      </p:pic>
    </p:spTree>
    <p:extLst>
      <p:ext uri="{BB962C8B-B14F-4D97-AF65-F5344CB8AC3E}">
        <p14:creationId xmlns:p14="http://schemas.microsoft.com/office/powerpoint/2010/main" xmlns="" val="2007251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442</TotalTime>
  <Words>934</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ENGINEERING STRATEGIES FOR HANDLING COVID-19 FOR THE ENVIRONMENTAL HEALTH AND ECONOMIC SUSTAINABILITY</vt:lpstr>
      <vt:lpstr>CONTENTS</vt:lpstr>
      <vt:lpstr>INTRODUCTION</vt:lpstr>
      <vt:lpstr>CORONAVIRUS</vt:lpstr>
      <vt:lpstr>Slide 5</vt:lpstr>
      <vt:lpstr>Slide 6</vt:lpstr>
      <vt:lpstr>Slide 7</vt:lpstr>
      <vt:lpstr>ENGINEERING STRATEGIES</vt:lpstr>
      <vt:lpstr>Slide 9</vt:lpstr>
      <vt:lpstr>Slide 10</vt:lpstr>
      <vt:lpstr>Slide 11</vt:lpstr>
      <vt:lpstr>RESULTS</vt:lpstr>
      <vt:lpstr>Slide 13</vt:lpstr>
      <vt:lpstr>Slide 14</vt:lpstr>
      <vt:lpstr>Slide 15</vt:lpstr>
      <vt:lpstr>CONCLUSION</vt:lpstr>
      <vt:lpstr>RECOMMENDATION</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HP</cp:lastModifiedBy>
  <cp:revision>21</cp:revision>
  <dcterms:created xsi:type="dcterms:W3CDTF">2020-04-11T17:35:01Z</dcterms:created>
  <dcterms:modified xsi:type="dcterms:W3CDTF">2020-05-05T08:45:06Z</dcterms:modified>
</cp:coreProperties>
</file>