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  <p:sldId id="259" r:id="rId4"/>
    <p:sldId id="260" r:id="rId5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tableStyles" Target="tableStyles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p>
            <a:r>
              <a:rPr altLang="zh-CN" lang="en-US"/>
              <a:t>A</a:t>
            </a:r>
            <a:r>
              <a:rPr altLang="zh-CN" lang="en-US"/>
              <a:t>c</a:t>
            </a:r>
            <a:r>
              <a:rPr altLang="zh-CN" lang="en-US"/>
              <a:t>h</a:t>
            </a:r>
            <a:r>
              <a:rPr altLang="zh-CN" lang="en-US"/>
              <a:t>o</a:t>
            </a:r>
            <a:r>
              <a:rPr altLang="zh-CN" lang="en-US"/>
              <a:t>n</a:t>
            </a:r>
            <a:r>
              <a:rPr altLang="zh-CN" lang="en-US"/>
              <a:t>w</a:t>
            </a:r>
            <a:r>
              <a:rPr altLang="zh-CN" lang="en-US"/>
              <a:t>a</a:t>
            </a:r>
            <a:r>
              <a:rPr altLang="zh-CN" lang="en-US"/>
              <a:t>-Njemanze </a:t>
            </a:r>
            <a:r>
              <a:rPr altLang="zh-CN" lang="en-US"/>
              <a:t>Joshua </a:t>
            </a:r>
            <a:br>
              <a:rPr altLang="zh-CN" lang="en-US"/>
            </a:br>
            <a:r>
              <a:rPr altLang="zh-CN" lang="en-US"/>
              <a:t>1</a:t>
            </a:r>
            <a:r>
              <a:rPr altLang="zh-CN" lang="en-US"/>
              <a:t>9</a:t>
            </a:r>
            <a:r>
              <a:rPr altLang="zh-CN" lang="en-US"/>
              <a:t>/</a:t>
            </a:r>
            <a:r>
              <a:rPr altLang="zh-CN" lang="en-US"/>
              <a:t>e</a:t>
            </a:r>
            <a:r>
              <a:rPr altLang="zh-CN" lang="en-US"/>
              <a:t>n</a:t>
            </a:r>
            <a:r>
              <a:rPr altLang="zh-CN" lang="en-US"/>
              <a:t>g</a:t>
            </a:r>
            <a:r>
              <a:rPr altLang="zh-CN" lang="en-US"/>
              <a:t>0</a:t>
            </a:r>
            <a:r>
              <a:rPr altLang="zh-CN" lang="en-US"/>
              <a:t>7</a:t>
            </a:r>
            <a:r>
              <a:rPr altLang="zh-CN" lang="en-US"/>
              <a:t>/</a:t>
            </a:r>
            <a:r>
              <a:rPr altLang="zh-CN" lang="en-US"/>
              <a:t>0</a:t>
            </a:r>
            <a:r>
              <a:rPr altLang="zh-CN" lang="en-US"/>
              <a:t>0</a:t>
            </a:r>
            <a:r>
              <a:rPr altLang="zh-CN" lang="en-US"/>
              <a:t>1</a:t>
            </a:r>
            <a:br>
              <a:rPr altLang="zh-CN" lang="en-US"/>
            </a:br>
            <a:endParaRPr altLang="zh-CN" lang="en-US"/>
          </a:p>
        </p:txBody>
      </p:sp>
      <p:sp>
        <p:nvSpPr>
          <p:cNvPr id="1048587" name="Subtitle 2"/>
          <p:cNvSpPr>
            <a:spLocks noGrp="1"/>
          </p:cNvSpPr>
          <p:nvPr>
            <p:ph type="subTitle" idx="1"/>
          </p:nvPr>
        </p:nvSpPr>
        <p:spPr/>
        <p:txBody>
          <a:bodyPr/>
          <a:p>
            <a:r>
              <a:rPr altLang="zh-CN" lang="en-US"/>
              <a:t>P</a:t>
            </a:r>
            <a:r>
              <a:rPr altLang="zh-CN" lang="en-US"/>
              <a:t>e</a:t>
            </a:r>
            <a:r>
              <a:rPr altLang="zh-CN" lang="en-US"/>
              <a:t>t</a:t>
            </a:r>
            <a:r>
              <a:rPr altLang="zh-CN" lang="en-US"/>
              <a:t>r</a:t>
            </a:r>
            <a:r>
              <a:rPr altLang="zh-CN" lang="en-US"/>
              <a:t>o</a:t>
            </a:r>
            <a:r>
              <a:rPr altLang="zh-CN" lang="en-US"/>
              <a:t>l</a:t>
            </a:r>
            <a:r>
              <a:rPr altLang="zh-CN" lang="en-US"/>
              <a:t>e</a:t>
            </a:r>
            <a:r>
              <a:rPr altLang="zh-CN" lang="en-US"/>
              <a:t>u</a:t>
            </a:r>
            <a:r>
              <a:rPr altLang="zh-CN" lang="en-US"/>
              <a:t>m</a:t>
            </a:r>
            <a:r>
              <a:rPr altLang="zh-CN" lang="en-US"/>
              <a:t> </a:t>
            </a:r>
            <a:r>
              <a:rPr altLang="zh-CN" lang="en-US"/>
              <a:t>engineering </a:t>
            </a:r>
            <a:endParaRPr altLang="zh-CN" lang="en-US"/>
          </a:p>
          <a:p>
            <a:r>
              <a:rPr altLang="zh-CN" lang="en-US"/>
              <a:t>M</a:t>
            </a:r>
            <a:r>
              <a:rPr altLang="zh-CN" lang="en-US"/>
              <a:t>a</a:t>
            </a:r>
            <a:r>
              <a:rPr altLang="zh-CN" lang="en-US"/>
              <a:t>t</a:t>
            </a:r>
            <a:r>
              <a:rPr altLang="zh-CN" lang="en-US"/>
              <a:t> </a:t>
            </a:r>
            <a:r>
              <a:rPr altLang="zh-CN" lang="en-US"/>
              <a:t>1</a:t>
            </a:r>
            <a:r>
              <a:rPr altLang="zh-CN" lang="en-US"/>
              <a:t>0</a:t>
            </a:r>
            <a:r>
              <a:rPr altLang="zh-CN" lang="en-US"/>
              <a:t>2</a:t>
            </a:r>
            <a:r>
              <a:rPr altLang="zh-CN" lang="en-US"/>
              <a:t> </a:t>
            </a:r>
            <a:r>
              <a:rPr altLang="zh-CN" lang="en-US"/>
              <a:t>assignment </a:t>
            </a:r>
            <a:endParaRPr altLang="zh-CN"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3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-261219" y="137162"/>
            <a:ext cx="9144000" cy="6583677"/>
          </a:xfrm>
          <a:prstGeom prst="rect"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5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0" y="137161"/>
            <a:ext cx="9144000" cy="6583677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Infinix X624B</dc:creator>
  <dcterms:created xsi:type="dcterms:W3CDTF">2015-05-12T07:30:45Z</dcterms:created>
  <dcterms:modified xsi:type="dcterms:W3CDTF">2020-05-02T15:30:09Z</dcterms:modified>
</cp:coreProperties>
</file>