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F6F85-C715-0F4B-8C82-D32BAC9FF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8FF6C-D025-7F4C-8E48-04BA7BAD6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1D9B8-7A0A-784F-A55E-EFF1BCDB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09A3-4CB6-8748-A00C-BBC283C28988}" type="datetimeFigureOut">
              <a:rPr lang="en-NG" smtClean="0"/>
              <a:t>06/05/2020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1AFEB-AA43-7A49-B74B-20AC26B8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2DF10-C993-F34D-A4C0-600DD9FF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2551-CA6F-AD4D-8561-E157E94BFD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49857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308B-D26D-314C-BA28-99BA3420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85D9E-00C1-7841-A867-6EE7B2FC8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068E1-BD3E-9E43-BD1D-5AC57F0E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09A3-4CB6-8748-A00C-BBC283C28988}" type="datetimeFigureOut">
              <a:rPr lang="en-NG" smtClean="0"/>
              <a:t>06/05/2020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62923-931D-E44D-BB0D-9349CF067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E7266-0B67-A641-9198-2B23191C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2551-CA6F-AD4D-8561-E157E94BFD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20545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6CA4B0-3D5A-B14A-9949-7AC7CB06D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3F4D4-92A7-6643-8E77-BF7BB8FC6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521C0-8959-2847-8663-68FE1AC3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09A3-4CB6-8748-A00C-BBC283C28988}" type="datetimeFigureOut">
              <a:rPr lang="en-NG" smtClean="0"/>
              <a:t>06/05/2020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4E3DE-E770-9245-98E7-E62FA980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AECD8-A451-214B-9B07-A788F24C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2551-CA6F-AD4D-8561-E157E94BFD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6389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A48A-6896-924E-926D-7A86F3B8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83520-0B12-2F4E-96A5-D91069166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03AFC-D978-4047-9384-B7F71090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09A3-4CB6-8748-A00C-BBC283C28988}" type="datetimeFigureOut">
              <a:rPr lang="en-NG" smtClean="0"/>
              <a:t>06/05/2020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FFD48-1667-054A-AEA6-8A5D8C96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110A9-4E03-0D4D-87ED-A3DEC257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2551-CA6F-AD4D-8561-E157E94BFD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34996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4933D-DA62-5845-AA6A-6A07CFE2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1416E-3450-D848-88B1-E3E3FE8C3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36AAA-63E1-1E44-800D-5E0E69CB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09A3-4CB6-8748-A00C-BBC283C28988}" type="datetimeFigureOut">
              <a:rPr lang="en-NG" smtClean="0"/>
              <a:t>06/05/2020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043F3-7098-414F-B084-A61DA8894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BF452-FC18-3A4B-92DF-61F05924A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2551-CA6F-AD4D-8561-E157E94BFD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647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465EF-F9E6-EB4F-AB91-037BE397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F5C18-680F-1B45-8F45-3A56AA32B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CA73E-EFA1-054D-913B-3A939E300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13617-E58C-3D4C-AFB8-1FFD6613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09A3-4CB6-8748-A00C-BBC283C28988}" type="datetimeFigureOut">
              <a:rPr lang="en-NG" smtClean="0"/>
              <a:t>06/05/2020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1B671-3D4A-A24F-98D7-56C236940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80164-4A9A-B94A-A383-7560F809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2551-CA6F-AD4D-8561-E157E94BFD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65641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8C2DF-1851-4F4F-A6B7-325D349B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C6ED7-AD2A-C647-843A-05BC17C1A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0AAEF-9515-DA46-8038-9946CA4F1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BEE31-B09B-3F4E-9295-A7AA0C1FF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0FEF0-0497-BE40-9B9E-46BD2C084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A1B8B8-CD16-EA47-886B-364E4919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09A3-4CB6-8748-A00C-BBC283C28988}" type="datetimeFigureOut">
              <a:rPr lang="en-NG" smtClean="0"/>
              <a:t>06/05/2020</a:t>
            </a:fld>
            <a:endParaRPr lang="en-N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42056A-8D67-D449-B326-ABCB46B1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0F1AA-2D9D-9546-9B4E-C3091411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2551-CA6F-AD4D-8561-E157E94BFD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89310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73755-B66C-EE48-83A1-2B213E73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DEAD42-BC87-944C-9310-F595FD837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09A3-4CB6-8748-A00C-BBC283C28988}" type="datetimeFigureOut">
              <a:rPr lang="en-NG" smtClean="0"/>
              <a:t>06/05/2020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A0F5F-D1FE-A04E-A0B4-505D89A3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9C3BD-1B55-E845-ADBB-6A39A4A3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2551-CA6F-AD4D-8561-E157E94BFD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95609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4934D9-3A5B-4C44-9F81-6AAB7A25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09A3-4CB6-8748-A00C-BBC283C28988}" type="datetimeFigureOut">
              <a:rPr lang="en-NG" smtClean="0"/>
              <a:t>06/05/2020</a:t>
            </a:fld>
            <a:endParaRPr lang="en-N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09B25F-743B-AB4D-85ED-A7A22C92E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114F1-59B6-3642-BE6B-4B86060F9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2551-CA6F-AD4D-8561-E157E94BFD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02871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87745-D55F-4148-902A-BB06B108A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80B40-C12A-AC41-A278-1021CD21A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F4E27-E376-2E4C-9EAE-F0ABCDE7A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F9539-42B6-D94F-A831-645BA358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09A3-4CB6-8748-A00C-BBC283C28988}" type="datetimeFigureOut">
              <a:rPr lang="en-NG" smtClean="0"/>
              <a:t>06/05/2020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DD728-A404-EA41-915A-9F3EB67C5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A21B4-20AF-2A4E-9034-76613DC9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2551-CA6F-AD4D-8561-E157E94BFD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8640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83108-0D0C-E54E-8F39-0C6FAC7F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6EC02-C85E-5D46-8C8E-654342C91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FB33A-F0B9-5442-9AE4-2A7D23989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EE6D8-C8DE-814A-BBF2-45E7A8A0E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09A3-4CB6-8748-A00C-BBC283C28988}" type="datetimeFigureOut">
              <a:rPr lang="en-NG" smtClean="0"/>
              <a:t>06/05/2020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15208-381E-4141-A4AE-EDE658D2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2EC0A-9571-774B-9F58-59741355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2551-CA6F-AD4D-8561-E157E94BFD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64971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207A7-ADC4-0A44-B0E7-7B5CEE916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7B71B-603B-A440-9B07-95EC9511C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00133-D34C-6C4C-BA1F-08A43FF9D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09A3-4CB6-8748-A00C-BBC283C28988}" type="datetimeFigureOut">
              <a:rPr lang="en-NG" smtClean="0"/>
              <a:t>06/05/2020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CCCE8-0725-524F-8DD1-18C9CF75A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D40F-F6E6-4748-96D3-BACCD2A4B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2551-CA6F-AD4D-8561-E157E94BFD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08417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12196-3055-3447-B29D-6BF4D8198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56F85-9055-9B45-8B9A-CCFE49FD38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DB553BE-E581-1D44-B50B-BED65EECA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46" y="1"/>
            <a:ext cx="9583854" cy="1012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8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03FA-E896-9643-A372-036FF608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66B983-97EF-C844-A622-F7263EC28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29" y="0"/>
            <a:ext cx="8389519" cy="10376829"/>
          </a:xfrm>
        </p:spPr>
      </p:pic>
    </p:spTree>
    <p:extLst>
      <p:ext uri="{BB962C8B-B14F-4D97-AF65-F5344CB8AC3E}">
        <p14:creationId xmlns:p14="http://schemas.microsoft.com/office/powerpoint/2010/main" val="247914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73D52-1CDE-C643-A2E7-9E54A11A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B807705-0AC3-104B-814D-EACA008CF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599" cy="6858000"/>
          </a:xfrm>
        </p:spPr>
      </p:pic>
    </p:spTree>
    <p:extLst>
      <p:ext uri="{BB962C8B-B14F-4D97-AF65-F5344CB8AC3E}">
        <p14:creationId xmlns:p14="http://schemas.microsoft.com/office/powerpoint/2010/main" val="278243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D556D-6FE5-4542-B888-AD7BADEA0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7ACC7A-AC7E-3847-BBD4-BBEF0D0B6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89" y="0"/>
            <a:ext cx="8673170" cy="6858000"/>
          </a:xfrm>
        </p:spPr>
      </p:pic>
    </p:spTree>
    <p:extLst>
      <p:ext uri="{BB962C8B-B14F-4D97-AF65-F5344CB8AC3E}">
        <p14:creationId xmlns:p14="http://schemas.microsoft.com/office/powerpoint/2010/main" val="163128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07719-C48E-8041-A7D2-C243BBC9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839707B-52A6-3A42-B51C-28238AF31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5" y="0"/>
            <a:ext cx="10889166" cy="6858000"/>
          </a:xfrm>
        </p:spPr>
      </p:pic>
    </p:spTree>
    <p:extLst>
      <p:ext uri="{BB962C8B-B14F-4D97-AF65-F5344CB8AC3E}">
        <p14:creationId xmlns:p14="http://schemas.microsoft.com/office/powerpoint/2010/main" val="127261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C3AC-263B-DA4F-929B-5AA90E901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5EAE45-9D53-3747-B2A0-22136160A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801222"/>
            <a:ext cx="9445701" cy="8659222"/>
          </a:xfrm>
        </p:spPr>
      </p:pic>
    </p:spTree>
    <p:extLst>
      <p:ext uri="{BB962C8B-B14F-4D97-AF65-F5344CB8AC3E}">
        <p14:creationId xmlns:p14="http://schemas.microsoft.com/office/powerpoint/2010/main" val="326406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E38E-F8A9-E94F-A8E6-37935BC4C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08FCF30-5C59-184D-8FBB-6B392FBFA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37" y="-557561"/>
            <a:ext cx="8766097" cy="8301463"/>
          </a:xfrm>
        </p:spPr>
      </p:pic>
    </p:spTree>
    <p:extLst>
      <p:ext uri="{BB962C8B-B14F-4D97-AF65-F5344CB8AC3E}">
        <p14:creationId xmlns:p14="http://schemas.microsoft.com/office/powerpoint/2010/main" val="2051837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62B9-90DB-324C-971E-FAF0FC904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F0C01CA-E2FF-3B44-99A1-180673C9C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742749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Munachiso nwolisa</dc:creator>
  <cp:lastModifiedBy>Munachiso nwolisa</cp:lastModifiedBy>
  <cp:revision>1</cp:revision>
  <dcterms:created xsi:type="dcterms:W3CDTF">2020-05-06T17:57:44Z</dcterms:created>
  <dcterms:modified xsi:type="dcterms:W3CDTF">2020-05-06T18:01:14Z</dcterms:modified>
</cp:coreProperties>
</file>