
<file path=[Content_Types].xml><?xml version="1.0" encoding="utf-8"?>
<Types xmlns="http://schemas.openxmlformats.org/package/2006/content-types">
  <Default Extension="fntdata" ContentType="application/x-fontdata"/>
  <Default Extension="xml" ContentType="application/xml"/>
  <Default Extension="bin" ContentType="application/vnd.openxmlformats-officedocument.presentationml.printerSettings"/>
  <Default Extension="png" ContentType="image/png"/>
  <Default Extension="jpeg" ContentType="image/jpeg"/>
  <Default Extension="rels" ContentType="application/vnd.openxmlformats-package.relationships+xml"/>
  <Default Extension="font" ContentType="application/x-fontdata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slides/slide1.xml" ContentType="application/vnd.openxmlformats-officedocument.presentationml.slid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viewProps.xml" ContentType="application/vnd.openxmlformats-officedocument.presentationml.viewProps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 saveSubsetFonts="1" embedTrueTypeFonts="1" autoCompressPictures="0">
  <p:sldMasterIdLst>
    <p:sldMasterId r:id="rId1" id="2147483648"/>
  </p:sldMasterIdLst>
  <p:sldIdLst>
    <p:sldId r:id="rId2" id="256"/>
    <p:sldId r:id="rId9" id="257"/>
  </p:sldIdLst>
  <p:sldSz cx="9144000" cy="6858000" type="screen4x3"/>
  <p:notesSz cx="6858000" cy="9144000"/>
  <p:embeddedFontLst>
    <p:embeddedFont>
      <p:font typeface="WPS Special 1"/>
      <p:regular r:id="rId8"/>
    </p:embeddedFont>
  </p:embeddedFontLst>
  <p:defaultTextStyle>
    <a:defPPr>
      <a:defRPr lang="en-US"/>
    </a:defPPr>
    <a:lvl1pPr algn="l" marL="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marL="457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marL="914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marL="1371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marL="18288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marL="22860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marL="27432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marL="32004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marL="3657600" defTabSz="457200" eaLnBrk="1" latinLnBrk="0" hangingPunct="1" rtl="fals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9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 ?><Relationships xmlns="http://schemas.openxmlformats.org/package/2006/relationships"><Relationship Id="rId3" Type="http://schemas.openxmlformats.org/officeDocument/2006/relationships/printerSettings" Target="printerSettings/printerSettings1.bin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8" Type="http://schemas.openxmlformats.org/officeDocument/2006/relationships/font" Target="fonts/WPS_Specail_1.fntdata" /><Relationship Id="rId9" Type="http://schemas.openxmlformats.org/officeDocument/2006/relationships/slide" Target="slides/slide2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5194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54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34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9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91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242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3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3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27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089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B32FF-34E7-9545-86A2-0DF334BA82C1}" type="datetimeFigureOut">
              <a:rPr lang="en-US" smtClean="0"/>
              <a:t>12-4-11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70897-D982-EA43-8318-894E8D36E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363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/><Relationship Id="rIMGId2" Type="http://schemas.openxmlformats.org/officeDocument/2006/relationships/image" Target="../media/pic200507000156.png"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/><Relationship Id="rIMGId2" Type="http://schemas.openxmlformats.org/officeDocument/2006/relationships/image" Target="../media/pic200507000214.png" /><Relationship Id="rIMGId3" Type="http://schemas.openxmlformats.org/officeDocument/2006/relationships/image" Target="../media/pic200507000232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286000" y="2356009"/>
            <a:ext cx="4572000" cy="2145982"/>
          </a:xfrm>
          <a:prstGeom prst="rect">
            <a:avLst/>
          </a:prstGeom>
        </p:spPr>
      </p:pic>
    </p:spTree>
    <p:extLst>
      <p:ext uri="{BB962C8B-B14F-4D97-AF65-F5344CB8AC3E}">
        <p14:creationId val="523879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p14="http://schemas.microsoft.com/office/powerpoint/2010/main" xmlns:mc="http://schemas.openxmlformats.org/markup-compatibility/2006" xmlns:c="http://schemas.openxmlformats.org/drawingml/2006/chart" xmlns:v="urn:schemas-microsoft-com:vml" xmlns:dsp="http://schemas.microsoft.com/office/drawing/2008/diagram" xmlns:dgm="http://schemas.openxmlformats.org/drawingml/2006/diagram" xmlns:m="http://schemas.openxmlformats.org/officeDocument/2006/math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y="0" cx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</a:p>
        </p:txBody>
      </p:sp>
      <p:pic>
        <p:nvPicPr>
          <p:cNvPr id="4" name="Picture"/>
          <p:cNvPicPr>
            <a:picLocks noChangeAspect="1"/>
          </p:cNvPicPr>
          <p:nvPr/>
        </p:nvPicPr>
        <p:blipFill>
          <a:blip r:embed="rIMGId2"/>
          <a:stretch>
            <a:fillRect/>
          </a:stretch>
        </p:blipFill>
        <p:spPr>
          <a:xfrm>
            <a:off x="2286000" y="2356009"/>
            <a:ext cx="4572000" cy="2145982"/>
          </a:xfrm>
          <a:prstGeom prst="rect">
            <a:avLst/>
          </a:prstGeom>
        </p:spPr>
      </p:pic>
      <p:pic>
        <p:nvPicPr>
          <p:cNvPr id="5" name="Picture"/>
          <p:cNvPicPr>
            <a:picLocks noChangeAspect="1"/>
          </p:cNvPicPr>
          <p:nvPr/>
        </p:nvPicPr>
        <p:blipFill>
          <a:blip r:embed="rIMGId3"/>
          <a:stretch>
            <a:fillRect/>
          </a:stretch>
        </p:blipFill>
        <p:spPr>
          <a:xfrm>
            <a:off x="2286000" y="2280285"/>
            <a:ext cx="4572000" cy="2297430"/>
          </a:xfrm>
          <a:prstGeom prst="rect">
            <a:avLst/>
          </a:prstGeom>
        </p:spPr>
      </p:pic>
    </p:spTree>
    <p:extLst>
      <p:ext uri="{BB962C8B-B14F-4D97-AF65-F5344CB8AC3E}">
        <p14:creationId val="1866996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</cp:revision>
  <dcterms:created xsi:type="dcterms:W3CDTF">2012-04-11T11:10:54Z</dcterms:created>
  <dcterms:modified xsi:type="dcterms:W3CDTF">2012-04-11T11:11:22Z</dcterms:modified>
</cp:coreProperties>
</file>