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76026" y="0"/>
            <a:ext cx="4791947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955872" y="0"/>
            <a:ext cx="5232255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568744" y="0"/>
            <a:ext cx="6006511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Moto E (4)</dc:creator>
  <dcterms:created xsi:type="dcterms:W3CDTF">2015-05-12T07:30:45Z</dcterms:created>
  <dcterms:modified xsi:type="dcterms:W3CDTF">2020-05-07T00:09:49Z</dcterms:modified>
</cp:coreProperties>
</file>