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07042" y="0"/>
            <a:ext cx="432991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92350" y="0"/>
            <a:ext cx="495930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2020-05-07T00:14:13Z</dcterms:modified>
</cp:coreProperties>
</file>