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/>
              <a:t>Achonwa-Njemanze </a:t>
            </a:r>
            <a:r>
              <a:rPr altLang="zh-CN" lang="en-US"/>
              <a:t>Joshua </a:t>
            </a:r>
            <a:br>
              <a:rPr altLang="zh-CN" lang="en-US"/>
            </a:br>
            <a:r>
              <a:rPr altLang="zh-CN" lang="en-US"/>
              <a:t>1</a:t>
            </a:r>
            <a:r>
              <a:rPr altLang="zh-CN" lang="en-US"/>
              <a:t>9</a:t>
            </a:r>
            <a:r>
              <a:rPr altLang="zh-CN" lang="en-US"/>
              <a:t>/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G</a:t>
            </a:r>
            <a:r>
              <a:rPr altLang="zh-CN" lang="en-US"/>
              <a:t>0</a:t>
            </a:r>
            <a:r>
              <a:rPr altLang="zh-CN" lang="en-US"/>
              <a:t>7</a:t>
            </a:r>
            <a:r>
              <a:rPr altLang="zh-CN" lang="en-US"/>
              <a:t>/</a:t>
            </a:r>
            <a:r>
              <a:rPr altLang="zh-CN" lang="en-US"/>
              <a:t>0</a:t>
            </a:r>
            <a:r>
              <a:rPr altLang="zh-CN" lang="en-US"/>
              <a:t>0</a:t>
            </a:r>
            <a:r>
              <a:rPr altLang="zh-CN" lang="en-US"/>
              <a:t>1</a:t>
            </a:r>
            <a:br>
              <a:rPr altLang="zh-CN" lang="en-US"/>
            </a:b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Petroleum </a:t>
            </a:r>
            <a:r>
              <a:rPr altLang="zh-CN" lang="en-US"/>
              <a:t>engineering </a:t>
            </a:r>
            <a:endParaRPr altLang="zh-CN" lang="en-US"/>
          </a:p>
          <a:p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M</a:t>
            </a:r>
            <a:r>
              <a:rPr altLang="zh-CN" lang="en-US"/>
              <a:t> </a:t>
            </a:r>
            <a:r>
              <a:rPr altLang="zh-CN" lang="en-US"/>
              <a:t>1</a:t>
            </a:r>
            <a:r>
              <a:rPr altLang="zh-CN" lang="en-US"/>
              <a:t>0</a:t>
            </a:r>
            <a:r>
              <a:rPr altLang="zh-CN" lang="en-US"/>
              <a:t>2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i</a:t>
            </a:r>
            <a:r>
              <a:rPr altLang="zh-CN" lang="en-US"/>
              <a:t>g</a:t>
            </a:r>
            <a:r>
              <a:rPr altLang="zh-CN" lang="en-US"/>
              <a:t>n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548913" y="0"/>
            <a:ext cx="6498552" cy="7115921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X624B</dc:creator>
  <dcterms:created xsi:type="dcterms:W3CDTF">2015-05-12T07:30:45Z</dcterms:created>
  <dcterms:modified xsi:type="dcterms:W3CDTF">2020-05-07T14:48:19Z</dcterms:modified>
</cp:coreProperties>
</file>