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  <p:sldId id="261" r:id="rId4"/>
    <p:sldId id="262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61367" y="0"/>
            <a:ext cx="382126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36266" y="0"/>
            <a:ext cx="3871468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1757" y="0"/>
            <a:ext cx="460048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2020-05-07T19:10:51Z</dcterms:modified>
</cp:coreProperties>
</file>